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2" r:id="rId2"/>
  </p:sldMasterIdLst>
  <p:notesMasterIdLst>
    <p:notesMasterId r:id="rId16"/>
  </p:notesMasterIdLst>
  <p:sldIdLst>
    <p:sldId id="257" r:id="rId3"/>
    <p:sldId id="292" r:id="rId4"/>
    <p:sldId id="258" r:id="rId5"/>
    <p:sldId id="279" r:id="rId6"/>
    <p:sldId id="261" r:id="rId7"/>
    <p:sldId id="262" r:id="rId8"/>
    <p:sldId id="278" r:id="rId9"/>
    <p:sldId id="275" r:id="rId10"/>
    <p:sldId id="263" r:id="rId11"/>
    <p:sldId id="276" r:id="rId12"/>
    <p:sldId id="286" r:id="rId13"/>
    <p:sldId id="280" r:id="rId14"/>
    <p:sldId id="274" r:id="rId15"/>
  </p:sldIdLst>
  <p:sldSz cx="12192000" cy="6858000"/>
  <p:notesSz cx="6858000" cy="9144000"/>
  <p:defaultText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18" autoAdjust="0"/>
    <p:restoredTop sz="83317"/>
  </p:normalViewPr>
  <p:slideViewPr>
    <p:cSldViewPr snapToGrid="0">
      <p:cViewPr varScale="1">
        <p:scale>
          <a:sx n="150" d="100"/>
          <a:sy n="150" d="100"/>
        </p:scale>
        <p:origin x="736"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Žitnik, Slavko" userId="5b9d8375-657f-4052-810b-d18cd57669ad" providerId="ADAL" clId="{904A0994-2D19-5D63-941B-D148C87DD8DB}"/>
    <pc:docChg chg="undo redo custSel addSld delSld modSld sldOrd">
      <pc:chgData name="Žitnik, Slavko" userId="5b9d8375-657f-4052-810b-d18cd57669ad" providerId="ADAL" clId="{904A0994-2D19-5D63-941B-D148C87DD8DB}" dt="2026-10-12T08:09:34.675" v="478" actId="20577"/>
      <pc:docMkLst>
        <pc:docMk/>
      </pc:docMkLst>
      <pc:sldChg chg="del">
        <pc:chgData name="Žitnik, Slavko" userId="5b9d8375-657f-4052-810b-d18cd57669ad" providerId="ADAL" clId="{904A0994-2D19-5D63-941B-D148C87DD8DB}" dt="2026-10-12T07:30:26.337" v="0" actId="2696"/>
        <pc:sldMkLst>
          <pc:docMk/>
          <pc:sldMk cId="0" sldId="256"/>
        </pc:sldMkLst>
      </pc:sldChg>
      <pc:sldChg chg="modSp mod">
        <pc:chgData name="Žitnik, Slavko" userId="5b9d8375-657f-4052-810b-d18cd57669ad" providerId="ADAL" clId="{904A0994-2D19-5D63-941B-D148C87DD8DB}" dt="2026-10-12T07:42:03.196" v="65" actId="20577"/>
        <pc:sldMkLst>
          <pc:docMk/>
          <pc:sldMk cId="0" sldId="257"/>
        </pc:sldMkLst>
        <pc:spChg chg="mod">
          <ac:chgData name="Žitnik, Slavko" userId="5b9d8375-657f-4052-810b-d18cd57669ad" providerId="ADAL" clId="{904A0994-2D19-5D63-941B-D148C87DD8DB}" dt="2026-10-12T07:42:03.196" v="65" actId="20577"/>
          <ac:spMkLst>
            <pc:docMk/>
            <pc:sldMk cId="0" sldId="257"/>
            <ac:spMk id="2" creationId="{00000000-0000-0000-0000-000000000000}"/>
          </ac:spMkLst>
        </pc:spChg>
        <pc:spChg chg="mod">
          <ac:chgData name="Žitnik, Slavko" userId="5b9d8375-657f-4052-810b-d18cd57669ad" providerId="ADAL" clId="{904A0994-2D19-5D63-941B-D148C87DD8DB}" dt="2026-10-12T07:41:28.922" v="28" actId="404"/>
          <ac:spMkLst>
            <pc:docMk/>
            <pc:sldMk cId="0" sldId="257"/>
            <ac:spMk id="3" creationId="{00000000-0000-0000-0000-000000000000}"/>
          </ac:spMkLst>
        </pc:spChg>
      </pc:sldChg>
      <pc:sldChg chg="modSp mod">
        <pc:chgData name="Žitnik, Slavko" userId="5b9d8375-657f-4052-810b-d18cd57669ad" providerId="ADAL" clId="{904A0994-2D19-5D63-941B-D148C87DD8DB}" dt="2026-10-12T07:47:44.574" v="108" actId="20577"/>
        <pc:sldMkLst>
          <pc:docMk/>
          <pc:sldMk cId="0" sldId="258"/>
        </pc:sldMkLst>
        <pc:spChg chg="mod">
          <ac:chgData name="Žitnik, Slavko" userId="5b9d8375-657f-4052-810b-d18cd57669ad" providerId="ADAL" clId="{904A0994-2D19-5D63-941B-D148C87DD8DB}" dt="2026-10-12T07:47:44.574" v="108" actId="20577"/>
          <ac:spMkLst>
            <pc:docMk/>
            <pc:sldMk cId="0" sldId="258"/>
            <ac:spMk id="2" creationId="{00000000-0000-0000-0000-000000000000}"/>
          </ac:spMkLst>
        </pc:spChg>
        <pc:spChg chg="mod">
          <ac:chgData name="Žitnik, Slavko" userId="5b9d8375-657f-4052-810b-d18cd57669ad" providerId="ADAL" clId="{904A0994-2D19-5D63-941B-D148C87DD8DB}" dt="2026-10-12T07:47:12.986" v="101" actId="20577"/>
          <ac:spMkLst>
            <pc:docMk/>
            <pc:sldMk cId="0" sldId="258"/>
            <ac:spMk id="3" creationId="{00000000-0000-0000-0000-000000000000}"/>
          </ac:spMkLst>
        </pc:spChg>
      </pc:sldChg>
      <pc:sldChg chg="addSp modSp mod">
        <pc:chgData name="Žitnik, Slavko" userId="5b9d8375-657f-4052-810b-d18cd57669ad" providerId="ADAL" clId="{904A0994-2D19-5D63-941B-D148C87DD8DB}" dt="2026-10-12T07:55:52.309" v="263" actId="20577"/>
        <pc:sldMkLst>
          <pc:docMk/>
          <pc:sldMk cId="0" sldId="261"/>
        </pc:sldMkLst>
        <pc:spChg chg="add mod">
          <ac:chgData name="Žitnik, Slavko" userId="5b9d8375-657f-4052-810b-d18cd57669ad" providerId="ADAL" clId="{904A0994-2D19-5D63-941B-D148C87DD8DB}" dt="2026-10-12T07:54:39.393" v="251" actId="1076"/>
          <ac:spMkLst>
            <pc:docMk/>
            <pc:sldMk cId="0" sldId="261"/>
            <ac:spMk id="3" creationId="{A4FB1D28-3234-32F0-6BD9-54AABBA70926}"/>
          </ac:spMkLst>
        </pc:spChg>
        <pc:spChg chg="mod">
          <ac:chgData name="Žitnik, Slavko" userId="5b9d8375-657f-4052-810b-d18cd57669ad" providerId="ADAL" clId="{904A0994-2D19-5D63-941B-D148C87DD8DB}" dt="2026-10-12T07:32:33.827" v="4" actId="1076"/>
          <ac:spMkLst>
            <pc:docMk/>
            <pc:sldMk cId="0" sldId="261"/>
            <ac:spMk id="4" creationId="{00000000-0000-0000-0000-000000000000}"/>
          </ac:spMkLst>
        </pc:spChg>
        <pc:spChg chg="mod">
          <ac:chgData name="Žitnik, Slavko" userId="5b9d8375-657f-4052-810b-d18cd57669ad" providerId="ADAL" clId="{904A0994-2D19-5D63-941B-D148C87DD8DB}" dt="2026-10-12T07:32:33.827" v="4" actId="1076"/>
          <ac:spMkLst>
            <pc:docMk/>
            <pc:sldMk cId="0" sldId="261"/>
            <ac:spMk id="5" creationId="{00000000-0000-0000-0000-000000000000}"/>
          </ac:spMkLst>
        </pc:spChg>
        <pc:spChg chg="mod">
          <ac:chgData name="Žitnik, Slavko" userId="5b9d8375-657f-4052-810b-d18cd57669ad" providerId="ADAL" clId="{904A0994-2D19-5D63-941B-D148C87DD8DB}" dt="2026-10-12T07:51:43.968" v="177" actId="20577"/>
          <ac:spMkLst>
            <pc:docMk/>
            <pc:sldMk cId="0" sldId="261"/>
            <ac:spMk id="6" creationId="{00000000-0000-0000-0000-000000000000}"/>
          </ac:spMkLst>
        </pc:spChg>
        <pc:spChg chg="mod">
          <ac:chgData name="Žitnik, Slavko" userId="5b9d8375-657f-4052-810b-d18cd57669ad" providerId="ADAL" clId="{904A0994-2D19-5D63-941B-D148C87DD8DB}" dt="2026-10-12T07:32:33.827" v="4" actId="1076"/>
          <ac:spMkLst>
            <pc:docMk/>
            <pc:sldMk cId="0" sldId="261"/>
            <ac:spMk id="7" creationId="{00000000-0000-0000-0000-000000000000}"/>
          </ac:spMkLst>
        </pc:spChg>
        <pc:spChg chg="mod">
          <ac:chgData name="Žitnik, Slavko" userId="5b9d8375-657f-4052-810b-d18cd57669ad" providerId="ADAL" clId="{904A0994-2D19-5D63-941B-D148C87DD8DB}" dt="2026-10-12T07:32:33.827" v="4" actId="1076"/>
          <ac:spMkLst>
            <pc:docMk/>
            <pc:sldMk cId="0" sldId="261"/>
            <ac:spMk id="8" creationId="{00000000-0000-0000-0000-000000000000}"/>
          </ac:spMkLst>
        </pc:spChg>
        <pc:spChg chg="mod">
          <ac:chgData name="Žitnik, Slavko" userId="5b9d8375-657f-4052-810b-d18cd57669ad" providerId="ADAL" clId="{904A0994-2D19-5D63-941B-D148C87DD8DB}" dt="2026-10-12T07:54:35.602" v="250" actId="20577"/>
          <ac:spMkLst>
            <pc:docMk/>
            <pc:sldMk cId="0" sldId="261"/>
            <ac:spMk id="13" creationId="{00000000-0000-0000-0000-000000000000}"/>
          </ac:spMkLst>
        </pc:spChg>
        <pc:spChg chg="mod">
          <ac:chgData name="Žitnik, Slavko" userId="5b9d8375-657f-4052-810b-d18cd57669ad" providerId="ADAL" clId="{904A0994-2D19-5D63-941B-D148C87DD8DB}" dt="2026-10-12T07:54:26.927" v="246" actId="20577"/>
          <ac:spMkLst>
            <pc:docMk/>
            <pc:sldMk cId="0" sldId="261"/>
            <ac:spMk id="17" creationId="{00000000-0000-0000-0000-000000000000}"/>
          </ac:spMkLst>
        </pc:spChg>
        <pc:spChg chg="mod">
          <ac:chgData name="Žitnik, Slavko" userId="5b9d8375-657f-4052-810b-d18cd57669ad" providerId="ADAL" clId="{904A0994-2D19-5D63-941B-D148C87DD8DB}" dt="2026-10-12T07:54:48.514" v="252" actId="1076"/>
          <ac:spMkLst>
            <pc:docMk/>
            <pc:sldMk cId="0" sldId="261"/>
            <ac:spMk id="18" creationId="{00000000-0000-0000-0000-000000000000}"/>
          </ac:spMkLst>
        </pc:spChg>
        <pc:spChg chg="mod">
          <ac:chgData name="Žitnik, Slavko" userId="5b9d8375-657f-4052-810b-d18cd57669ad" providerId="ADAL" clId="{904A0994-2D19-5D63-941B-D148C87DD8DB}" dt="2026-10-12T07:54:48.514" v="252" actId="1076"/>
          <ac:spMkLst>
            <pc:docMk/>
            <pc:sldMk cId="0" sldId="261"/>
            <ac:spMk id="19" creationId="{00000000-0000-0000-0000-000000000000}"/>
          </ac:spMkLst>
        </pc:spChg>
        <pc:spChg chg="mod">
          <ac:chgData name="Žitnik, Slavko" userId="5b9d8375-657f-4052-810b-d18cd57669ad" providerId="ADAL" clId="{904A0994-2D19-5D63-941B-D148C87DD8DB}" dt="2026-10-12T07:54:48.514" v="252" actId="1076"/>
          <ac:spMkLst>
            <pc:docMk/>
            <pc:sldMk cId="0" sldId="261"/>
            <ac:spMk id="20" creationId="{00000000-0000-0000-0000-000000000000}"/>
          </ac:spMkLst>
        </pc:spChg>
        <pc:spChg chg="mod">
          <ac:chgData name="Žitnik, Slavko" userId="5b9d8375-657f-4052-810b-d18cd57669ad" providerId="ADAL" clId="{904A0994-2D19-5D63-941B-D148C87DD8DB}" dt="2026-10-12T07:54:48.514" v="252" actId="1076"/>
          <ac:spMkLst>
            <pc:docMk/>
            <pc:sldMk cId="0" sldId="261"/>
            <ac:spMk id="21" creationId="{00000000-0000-0000-0000-000000000000}"/>
          </ac:spMkLst>
        </pc:spChg>
        <pc:spChg chg="mod">
          <ac:chgData name="Žitnik, Slavko" userId="5b9d8375-657f-4052-810b-d18cd57669ad" providerId="ADAL" clId="{904A0994-2D19-5D63-941B-D148C87DD8DB}" dt="2026-10-12T07:32:27.148" v="3" actId="1076"/>
          <ac:spMkLst>
            <pc:docMk/>
            <pc:sldMk cId="0" sldId="261"/>
            <ac:spMk id="22" creationId="{00000000-0000-0000-0000-000000000000}"/>
          </ac:spMkLst>
        </pc:spChg>
        <pc:spChg chg="mod">
          <ac:chgData name="Žitnik, Slavko" userId="5b9d8375-657f-4052-810b-d18cd57669ad" providerId="ADAL" clId="{904A0994-2D19-5D63-941B-D148C87DD8DB}" dt="2026-10-12T07:55:52.309" v="263" actId="20577"/>
          <ac:spMkLst>
            <pc:docMk/>
            <pc:sldMk cId="0" sldId="261"/>
            <ac:spMk id="23" creationId="{00000000-0000-0000-0000-000000000000}"/>
          </ac:spMkLst>
        </pc:spChg>
        <pc:picChg chg="mod">
          <ac:chgData name="Žitnik, Slavko" userId="5b9d8375-657f-4052-810b-d18cd57669ad" providerId="ADAL" clId="{904A0994-2D19-5D63-941B-D148C87DD8DB}" dt="2026-10-12T07:51:32.626" v="175" actId="1076"/>
          <ac:picMkLst>
            <pc:docMk/>
            <pc:sldMk cId="0" sldId="261"/>
            <ac:picMk id="27" creationId="{40F654FC-64C7-4002-ADF8-9EC8BAC5FEE0}"/>
          </ac:picMkLst>
        </pc:picChg>
      </pc:sldChg>
      <pc:sldChg chg="modSp mod">
        <pc:chgData name="Žitnik, Slavko" userId="5b9d8375-657f-4052-810b-d18cd57669ad" providerId="ADAL" clId="{904A0994-2D19-5D63-941B-D148C87DD8DB}" dt="2026-10-12T08:09:34.675" v="478" actId="20577"/>
        <pc:sldMkLst>
          <pc:docMk/>
          <pc:sldMk cId="0" sldId="262"/>
        </pc:sldMkLst>
        <pc:spChg chg="mod">
          <ac:chgData name="Žitnik, Slavko" userId="5b9d8375-657f-4052-810b-d18cd57669ad" providerId="ADAL" clId="{904A0994-2D19-5D63-941B-D148C87DD8DB}" dt="2026-10-12T07:56:14.889" v="283" actId="1035"/>
          <ac:spMkLst>
            <pc:docMk/>
            <pc:sldMk cId="0" sldId="262"/>
            <ac:spMk id="6" creationId="{00000000-0000-0000-0000-000000000000}"/>
          </ac:spMkLst>
        </pc:spChg>
        <pc:spChg chg="mod">
          <ac:chgData name="Žitnik, Slavko" userId="5b9d8375-657f-4052-810b-d18cd57669ad" providerId="ADAL" clId="{904A0994-2D19-5D63-941B-D148C87DD8DB}" dt="2026-10-12T07:56:48.311" v="299" actId="20577"/>
          <ac:spMkLst>
            <pc:docMk/>
            <pc:sldMk cId="0" sldId="262"/>
            <ac:spMk id="8" creationId="{00000000-0000-0000-0000-000000000000}"/>
          </ac:spMkLst>
        </pc:spChg>
        <pc:spChg chg="mod">
          <ac:chgData name="Žitnik, Slavko" userId="5b9d8375-657f-4052-810b-d18cd57669ad" providerId="ADAL" clId="{904A0994-2D19-5D63-941B-D148C87DD8DB}" dt="2026-10-12T07:56:37.818" v="298" actId="1035"/>
          <ac:spMkLst>
            <pc:docMk/>
            <pc:sldMk cId="0" sldId="262"/>
            <ac:spMk id="11" creationId="{00000000-0000-0000-0000-000000000000}"/>
          </ac:spMkLst>
        </pc:spChg>
        <pc:spChg chg="mod">
          <ac:chgData name="Žitnik, Slavko" userId="5b9d8375-657f-4052-810b-d18cd57669ad" providerId="ADAL" clId="{904A0994-2D19-5D63-941B-D148C87DD8DB}" dt="2026-10-12T08:09:34.675" v="478" actId="20577"/>
          <ac:spMkLst>
            <pc:docMk/>
            <pc:sldMk cId="0" sldId="262"/>
            <ac:spMk id="12" creationId="{00000000-0000-0000-0000-000000000000}"/>
          </ac:spMkLst>
        </pc:spChg>
        <pc:spChg chg="mod">
          <ac:chgData name="Žitnik, Slavko" userId="5b9d8375-657f-4052-810b-d18cd57669ad" providerId="ADAL" clId="{904A0994-2D19-5D63-941B-D148C87DD8DB}" dt="2026-10-12T07:56:37.818" v="298" actId="1035"/>
          <ac:spMkLst>
            <pc:docMk/>
            <pc:sldMk cId="0" sldId="262"/>
            <ac:spMk id="13" creationId="{00000000-0000-0000-0000-000000000000}"/>
          </ac:spMkLst>
        </pc:spChg>
        <pc:spChg chg="mod">
          <ac:chgData name="Žitnik, Slavko" userId="5b9d8375-657f-4052-810b-d18cd57669ad" providerId="ADAL" clId="{904A0994-2D19-5D63-941B-D148C87DD8DB}" dt="2026-10-12T07:56:37.818" v="298" actId="1035"/>
          <ac:spMkLst>
            <pc:docMk/>
            <pc:sldMk cId="0" sldId="262"/>
            <ac:spMk id="14" creationId="{00000000-0000-0000-0000-000000000000}"/>
          </ac:spMkLst>
        </pc:spChg>
        <pc:spChg chg="mod">
          <ac:chgData name="Žitnik, Slavko" userId="5b9d8375-657f-4052-810b-d18cd57669ad" providerId="ADAL" clId="{904A0994-2D19-5D63-941B-D148C87DD8DB}" dt="2026-10-12T07:56:14.889" v="283" actId="1035"/>
          <ac:spMkLst>
            <pc:docMk/>
            <pc:sldMk cId="0" sldId="262"/>
            <ac:spMk id="15" creationId="{00000000-0000-0000-0000-000000000000}"/>
          </ac:spMkLst>
        </pc:spChg>
        <pc:spChg chg="mod">
          <ac:chgData name="Žitnik, Slavko" userId="5b9d8375-657f-4052-810b-d18cd57669ad" providerId="ADAL" clId="{904A0994-2D19-5D63-941B-D148C87DD8DB}" dt="2026-10-12T07:56:37.818" v="298" actId="1035"/>
          <ac:spMkLst>
            <pc:docMk/>
            <pc:sldMk cId="0" sldId="262"/>
            <ac:spMk id="17" creationId="{00000000-0000-0000-0000-000000000000}"/>
          </ac:spMkLst>
        </pc:spChg>
        <pc:spChg chg="mod">
          <ac:chgData name="Žitnik, Slavko" userId="5b9d8375-657f-4052-810b-d18cd57669ad" providerId="ADAL" clId="{904A0994-2D19-5D63-941B-D148C87DD8DB}" dt="2026-10-12T07:56:14.889" v="283" actId="1035"/>
          <ac:spMkLst>
            <pc:docMk/>
            <pc:sldMk cId="0" sldId="262"/>
            <ac:spMk id="21" creationId="{00000000-0000-0000-0000-000000000000}"/>
          </ac:spMkLst>
        </pc:spChg>
        <pc:spChg chg="mod">
          <ac:chgData name="Žitnik, Slavko" userId="5b9d8375-657f-4052-810b-d18cd57669ad" providerId="ADAL" clId="{904A0994-2D19-5D63-941B-D148C87DD8DB}" dt="2026-10-12T07:56:37.818" v="298" actId="1035"/>
          <ac:spMkLst>
            <pc:docMk/>
            <pc:sldMk cId="0" sldId="262"/>
            <ac:spMk id="24" creationId="{00000000-0000-0000-0000-000000000000}"/>
          </ac:spMkLst>
        </pc:spChg>
        <pc:spChg chg="mod">
          <ac:chgData name="Žitnik, Slavko" userId="5b9d8375-657f-4052-810b-d18cd57669ad" providerId="ADAL" clId="{904A0994-2D19-5D63-941B-D148C87DD8DB}" dt="2026-10-12T07:56:14.889" v="283" actId="1035"/>
          <ac:spMkLst>
            <pc:docMk/>
            <pc:sldMk cId="0" sldId="262"/>
            <ac:spMk id="25" creationId="{00000000-0000-0000-0000-000000000000}"/>
          </ac:spMkLst>
        </pc:spChg>
        <pc:spChg chg="mod">
          <ac:chgData name="Žitnik, Slavko" userId="5b9d8375-657f-4052-810b-d18cd57669ad" providerId="ADAL" clId="{904A0994-2D19-5D63-941B-D148C87DD8DB}" dt="2026-10-12T07:56:14.889" v="283" actId="1035"/>
          <ac:spMkLst>
            <pc:docMk/>
            <pc:sldMk cId="0" sldId="262"/>
            <ac:spMk id="26" creationId="{00000000-0000-0000-0000-000000000000}"/>
          </ac:spMkLst>
        </pc:spChg>
        <pc:spChg chg="mod">
          <ac:chgData name="Žitnik, Slavko" userId="5b9d8375-657f-4052-810b-d18cd57669ad" providerId="ADAL" clId="{904A0994-2D19-5D63-941B-D148C87DD8DB}" dt="2026-10-12T07:56:37.818" v="298" actId="1035"/>
          <ac:spMkLst>
            <pc:docMk/>
            <pc:sldMk cId="0" sldId="262"/>
            <ac:spMk id="29" creationId="{00000000-0000-0000-0000-000000000000}"/>
          </ac:spMkLst>
        </pc:spChg>
        <pc:spChg chg="mod">
          <ac:chgData name="Žitnik, Slavko" userId="5b9d8375-657f-4052-810b-d18cd57669ad" providerId="ADAL" clId="{904A0994-2D19-5D63-941B-D148C87DD8DB}" dt="2026-10-12T07:56:14.889" v="283" actId="1035"/>
          <ac:spMkLst>
            <pc:docMk/>
            <pc:sldMk cId="0" sldId="262"/>
            <ac:spMk id="30" creationId="{00000000-0000-0000-0000-000000000000}"/>
          </ac:spMkLst>
        </pc:spChg>
        <pc:spChg chg="mod">
          <ac:chgData name="Žitnik, Slavko" userId="5b9d8375-657f-4052-810b-d18cd57669ad" providerId="ADAL" clId="{904A0994-2D19-5D63-941B-D148C87DD8DB}" dt="2026-10-12T07:56:37.818" v="298" actId="1035"/>
          <ac:spMkLst>
            <pc:docMk/>
            <pc:sldMk cId="0" sldId="262"/>
            <ac:spMk id="31" creationId="{00000000-0000-0000-0000-000000000000}"/>
          </ac:spMkLst>
        </pc:spChg>
        <pc:spChg chg="mod">
          <ac:chgData name="Žitnik, Slavko" userId="5b9d8375-657f-4052-810b-d18cd57669ad" providerId="ADAL" clId="{904A0994-2D19-5D63-941B-D148C87DD8DB}" dt="2026-10-12T07:56:37.818" v="298" actId="1035"/>
          <ac:spMkLst>
            <pc:docMk/>
            <pc:sldMk cId="0" sldId="262"/>
            <ac:spMk id="33" creationId="{00000000-0000-0000-0000-000000000000}"/>
          </ac:spMkLst>
        </pc:spChg>
        <pc:spChg chg="mod">
          <ac:chgData name="Žitnik, Slavko" userId="5b9d8375-657f-4052-810b-d18cd57669ad" providerId="ADAL" clId="{904A0994-2D19-5D63-941B-D148C87DD8DB}" dt="2026-10-12T07:56:14.889" v="283" actId="1035"/>
          <ac:spMkLst>
            <pc:docMk/>
            <pc:sldMk cId="0" sldId="262"/>
            <ac:spMk id="36" creationId="{00000000-0000-0000-0000-000000000000}"/>
          </ac:spMkLst>
        </pc:spChg>
        <pc:spChg chg="mod">
          <ac:chgData name="Žitnik, Slavko" userId="5b9d8375-657f-4052-810b-d18cd57669ad" providerId="ADAL" clId="{904A0994-2D19-5D63-941B-D148C87DD8DB}" dt="2026-10-12T07:56:37.818" v="298" actId="1035"/>
          <ac:spMkLst>
            <pc:docMk/>
            <pc:sldMk cId="0" sldId="262"/>
            <ac:spMk id="37" creationId="{00000000-0000-0000-0000-000000000000}"/>
          </ac:spMkLst>
        </pc:spChg>
        <pc:spChg chg="mod">
          <ac:chgData name="Žitnik, Slavko" userId="5b9d8375-657f-4052-810b-d18cd57669ad" providerId="ADAL" clId="{904A0994-2D19-5D63-941B-D148C87DD8DB}" dt="2026-10-12T07:56:14.889" v="283" actId="1035"/>
          <ac:spMkLst>
            <pc:docMk/>
            <pc:sldMk cId="0" sldId="262"/>
            <ac:spMk id="39" creationId="{00000000-0000-0000-0000-000000000000}"/>
          </ac:spMkLst>
        </pc:spChg>
        <pc:spChg chg="mod">
          <ac:chgData name="Žitnik, Slavko" userId="5b9d8375-657f-4052-810b-d18cd57669ad" providerId="ADAL" clId="{904A0994-2D19-5D63-941B-D148C87DD8DB}" dt="2026-10-12T07:56:37.818" v="298" actId="1035"/>
          <ac:spMkLst>
            <pc:docMk/>
            <pc:sldMk cId="0" sldId="262"/>
            <ac:spMk id="40" creationId="{00000000-0000-0000-0000-000000000000}"/>
          </ac:spMkLst>
        </pc:spChg>
      </pc:sldChg>
      <pc:sldChg chg="addSp modSp mod">
        <pc:chgData name="Žitnik, Slavko" userId="5b9d8375-657f-4052-810b-d18cd57669ad" providerId="ADAL" clId="{904A0994-2D19-5D63-941B-D148C87DD8DB}" dt="2026-10-12T08:02:13.590" v="386" actId="207"/>
        <pc:sldMkLst>
          <pc:docMk/>
          <pc:sldMk cId="0" sldId="263"/>
        </pc:sldMkLst>
        <pc:spChg chg="mod">
          <ac:chgData name="Žitnik, Slavko" userId="5b9d8375-657f-4052-810b-d18cd57669ad" providerId="ADAL" clId="{904A0994-2D19-5D63-941B-D148C87DD8DB}" dt="2026-10-12T08:00:39.027" v="365" actId="20577"/>
          <ac:spMkLst>
            <pc:docMk/>
            <pc:sldMk cId="0" sldId="263"/>
            <ac:spMk id="2" creationId="{00000000-0000-0000-0000-000000000000}"/>
          </ac:spMkLst>
        </pc:spChg>
        <pc:spChg chg="mod">
          <ac:chgData name="Žitnik, Slavko" userId="5b9d8375-657f-4052-810b-d18cd57669ad" providerId="ADAL" clId="{904A0994-2D19-5D63-941B-D148C87DD8DB}" dt="2026-10-12T08:00:25.554" v="351" actId="14100"/>
          <ac:spMkLst>
            <pc:docMk/>
            <pc:sldMk cId="0" sldId="263"/>
            <ac:spMk id="4" creationId="{00000000-0000-0000-0000-000000000000}"/>
          </ac:spMkLst>
        </pc:spChg>
        <pc:spChg chg="mod">
          <ac:chgData name="Žitnik, Slavko" userId="5b9d8375-657f-4052-810b-d18cd57669ad" providerId="ADAL" clId="{904A0994-2D19-5D63-941B-D148C87DD8DB}" dt="2026-10-12T08:02:13.590" v="386" actId="207"/>
          <ac:spMkLst>
            <pc:docMk/>
            <pc:sldMk cId="0" sldId="263"/>
            <ac:spMk id="7" creationId="{0DE06B1E-28D7-AEFE-B30C-B2A5A8886249}"/>
          </ac:spMkLst>
        </pc:spChg>
        <pc:spChg chg="mod">
          <ac:chgData name="Žitnik, Slavko" userId="5b9d8375-657f-4052-810b-d18cd57669ad" providerId="ADAL" clId="{904A0994-2D19-5D63-941B-D148C87DD8DB}" dt="2026-10-12T07:59:25.898" v="325" actId="20577"/>
          <ac:spMkLst>
            <pc:docMk/>
            <pc:sldMk cId="0" sldId="263"/>
            <ac:spMk id="9" creationId="{00000000-0000-0000-0000-000000000000}"/>
          </ac:spMkLst>
        </pc:spChg>
        <pc:spChg chg="mod">
          <ac:chgData name="Žitnik, Slavko" userId="5b9d8375-657f-4052-810b-d18cd57669ad" providerId="ADAL" clId="{904A0994-2D19-5D63-941B-D148C87DD8DB}" dt="2026-10-12T08:00:06.310" v="331" actId="1076"/>
          <ac:spMkLst>
            <pc:docMk/>
            <pc:sldMk cId="0" sldId="263"/>
            <ac:spMk id="10" creationId="{758097C9-787E-F59B-5662-B24FAA21B859}"/>
          </ac:spMkLst>
        </pc:spChg>
        <pc:grpChg chg="add mod">
          <ac:chgData name="Žitnik, Slavko" userId="5b9d8375-657f-4052-810b-d18cd57669ad" providerId="ADAL" clId="{904A0994-2D19-5D63-941B-D148C87DD8DB}" dt="2026-10-12T07:59:45.094" v="327" actId="1076"/>
          <ac:grpSpMkLst>
            <pc:docMk/>
            <pc:sldMk cId="0" sldId="263"/>
            <ac:grpSpMk id="3" creationId="{693C1A42-1112-E52C-CEC1-B6DE748072B3}"/>
          </ac:grpSpMkLst>
        </pc:grpChg>
        <pc:grpChg chg="mod">
          <ac:chgData name="Žitnik, Slavko" userId="5b9d8375-657f-4052-810b-d18cd57669ad" providerId="ADAL" clId="{904A0994-2D19-5D63-941B-D148C87DD8DB}" dt="2026-10-12T07:59:53.621" v="328" actId="1076"/>
          <ac:grpSpMkLst>
            <pc:docMk/>
            <pc:sldMk cId="0" sldId="263"/>
            <ac:grpSpMk id="35" creationId="{55196EF9-D860-4578-BC1D-346E5165D96D}"/>
          </ac:grpSpMkLst>
        </pc:grpChg>
        <pc:grpChg chg="mod">
          <ac:chgData name="Žitnik, Slavko" userId="5b9d8375-657f-4052-810b-d18cd57669ad" providerId="ADAL" clId="{904A0994-2D19-5D63-941B-D148C87DD8DB}" dt="2026-10-12T07:59:53.621" v="328" actId="1076"/>
          <ac:grpSpMkLst>
            <pc:docMk/>
            <pc:sldMk cId="0" sldId="263"/>
            <ac:grpSpMk id="36" creationId="{F9FD5516-9838-479A-89AE-8A264A8BDCF5}"/>
          </ac:grpSpMkLst>
        </pc:grpChg>
        <pc:grpChg chg="mod">
          <ac:chgData name="Žitnik, Slavko" userId="5b9d8375-657f-4052-810b-d18cd57669ad" providerId="ADAL" clId="{904A0994-2D19-5D63-941B-D148C87DD8DB}" dt="2026-10-12T07:59:53.621" v="328" actId="1076"/>
          <ac:grpSpMkLst>
            <pc:docMk/>
            <pc:sldMk cId="0" sldId="263"/>
            <ac:grpSpMk id="52" creationId="{A7D5D6EB-2B4A-49E7-847E-FE39F63E2674}"/>
          </ac:grpSpMkLst>
        </pc:grpChg>
      </pc:sldChg>
      <pc:sldChg chg="modSp mod">
        <pc:chgData name="Žitnik, Slavko" userId="5b9d8375-657f-4052-810b-d18cd57669ad" providerId="ADAL" clId="{904A0994-2D19-5D63-941B-D148C87DD8DB}" dt="2026-10-12T08:06:52.883" v="467" actId="20577"/>
        <pc:sldMkLst>
          <pc:docMk/>
          <pc:sldMk cId="1419968994" sldId="274"/>
        </pc:sldMkLst>
        <pc:spChg chg="mod">
          <ac:chgData name="Žitnik, Slavko" userId="5b9d8375-657f-4052-810b-d18cd57669ad" providerId="ADAL" clId="{904A0994-2D19-5D63-941B-D148C87DD8DB}" dt="2026-10-12T08:06:52.883" v="467" actId="20577"/>
          <ac:spMkLst>
            <pc:docMk/>
            <pc:sldMk cId="1419968994" sldId="274"/>
            <ac:spMk id="7" creationId="{6B2DD2B4-40D1-4760-AB88-28715A5EA4A8}"/>
          </ac:spMkLst>
        </pc:spChg>
      </pc:sldChg>
      <pc:sldChg chg="add">
        <pc:chgData name="Žitnik, Slavko" userId="5b9d8375-657f-4052-810b-d18cd57669ad" providerId="ADAL" clId="{904A0994-2D19-5D63-941B-D148C87DD8DB}" dt="2026-10-12T07:36:21.119" v="10"/>
        <pc:sldMkLst>
          <pc:docMk/>
          <pc:sldMk cId="3937274532" sldId="275"/>
        </pc:sldMkLst>
      </pc:sldChg>
      <pc:sldChg chg="delSp modSp mod">
        <pc:chgData name="Žitnik, Slavko" userId="5b9d8375-657f-4052-810b-d18cd57669ad" providerId="ADAL" clId="{904A0994-2D19-5D63-941B-D148C87DD8DB}" dt="2026-10-12T08:00:54.796" v="380" actId="1035"/>
        <pc:sldMkLst>
          <pc:docMk/>
          <pc:sldMk cId="4257127365" sldId="276"/>
        </pc:sldMkLst>
        <pc:spChg chg="del">
          <ac:chgData name="Žitnik, Slavko" userId="5b9d8375-657f-4052-810b-d18cd57669ad" providerId="ADAL" clId="{904A0994-2D19-5D63-941B-D148C87DD8DB}" dt="2026-10-12T08:00:48.552" v="366" actId="478"/>
          <ac:spMkLst>
            <pc:docMk/>
            <pc:sldMk cId="4257127365" sldId="276"/>
            <ac:spMk id="3" creationId="{00000000-0000-0000-0000-000000000000}"/>
          </ac:spMkLst>
        </pc:spChg>
        <pc:spChg chg="mod">
          <ac:chgData name="Žitnik, Slavko" userId="5b9d8375-657f-4052-810b-d18cd57669ad" providerId="ADAL" clId="{904A0994-2D19-5D63-941B-D148C87DD8DB}" dt="2026-10-12T08:00:54.796" v="380" actId="1035"/>
          <ac:spMkLst>
            <pc:docMk/>
            <pc:sldMk cId="4257127365" sldId="276"/>
            <ac:spMk id="4" creationId="{00000000-0000-0000-0000-000000000000}"/>
          </ac:spMkLst>
        </pc:spChg>
        <pc:spChg chg="mod">
          <ac:chgData name="Žitnik, Slavko" userId="5b9d8375-657f-4052-810b-d18cd57669ad" providerId="ADAL" clId="{904A0994-2D19-5D63-941B-D148C87DD8DB}" dt="2026-10-12T08:00:54.796" v="380" actId="1035"/>
          <ac:spMkLst>
            <pc:docMk/>
            <pc:sldMk cId="4257127365" sldId="276"/>
            <ac:spMk id="5" creationId="{00000000-0000-0000-0000-000000000000}"/>
          </ac:spMkLst>
        </pc:spChg>
        <pc:spChg chg="mod">
          <ac:chgData name="Žitnik, Slavko" userId="5b9d8375-657f-4052-810b-d18cd57669ad" providerId="ADAL" clId="{904A0994-2D19-5D63-941B-D148C87DD8DB}" dt="2026-10-12T08:00:54.796" v="380" actId="1035"/>
          <ac:spMkLst>
            <pc:docMk/>
            <pc:sldMk cId="4257127365" sldId="276"/>
            <ac:spMk id="6" creationId="{00000000-0000-0000-0000-000000000000}"/>
          </ac:spMkLst>
        </pc:spChg>
        <pc:spChg chg="mod">
          <ac:chgData name="Žitnik, Slavko" userId="5b9d8375-657f-4052-810b-d18cd57669ad" providerId="ADAL" clId="{904A0994-2D19-5D63-941B-D148C87DD8DB}" dt="2026-10-12T08:00:54.796" v="380" actId="1035"/>
          <ac:spMkLst>
            <pc:docMk/>
            <pc:sldMk cId="4257127365" sldId="276"/>
            <ac:spMk id="7" creationId="{00000000-0000-0000-0000-000000000000}"/>
          </ac:spMkLst>
        </pc:spChg>
        <pc:spChg chg="mod">
          <ac:chgData name="Žitnik, Slavko" userId="5b9d8375-657f-4052-810b-d18cd57669ad" providerId="ADAL" clId="{904A0994-2D19-5D63-941B-D148C87DD8DB}" dt="2026-10-12T08:00:54.796" v="380" actId="1035"/>
          <ac:spMkLst>
            <pc:docMk/>
            <pc:sldMk cId="4257127365" sldId="276"/>
            <ac:spMk id="18" creationId="{00000000-0000-0000-0000-000000000000}"/>
          </ac:spMkLst>
        </pc:spChg>
        <pc:spChg chg="mod">
          <ac:chgData name="Žitnik, Slavko" userId="5b9d8375-657f-4052-810b-d18cd57669ad" providerId="ADAL" clId="{904A0994-2D19-5D63-941B-D148C87DD8DB}" dt="2026-10-12T08:00:54.796" v="380" actId="1035"/>
          <ac:spMkLst>
            <pc:docMk/>
            <pc:sldMk cId="4257127365" sldId="276"/>
            <ac:spMk id="19" creationId="{00000000-0000-0000-0000-000000000000}"/>
          </ac:spMkLst>
        </pc:spChg>
        <pc:spChg chg="mod">
          <ac:chgData name="Žitnik, Slavko" userId="5b9d8375-657f-4052-810b-d18cd57669ad" providerId="ADAL" clId="{904A0994-2D19-5D63-941B-D148C87DD8DB}" dt="2026-10-12T08:00:54.796" v="380" actId="1035"/>
          <ac:spMkLst>
            <pc:docMk/>
            <pc:sldMk cId="4257127365" sldId="276"/>
            <ac:spMk id="20" creationId="{00000000-0000-0000-0000-000000000000}"/>
          </ac:spMkLst>
        </pc:spChg>
        <pc:spChg chg="mod">
          <ac:chgData name="Žitnik, Slavko" userId="5b9d8375-657f-4052-810b-d18cd57669ad" providerId="ADAL" clId="{904A0994-2D19-5D63-941B-D148C87DD8DB}" dt="2026-10-12T08:00:54.796" v="380" actId="1035"/>
          <ac:spMkLst>
            <pc:docMk/>
            <pc:sldMk cId="4257127365" sldId="276"/>
            <ac:spMk id="21" creationId="{00000000-0000-0000-0000-000000000000}"/>
          </ac:spMkLst>
        </pc:spChg>
        <pc:grpChg chg="mod">
          <ac:chgData name="Žitnik, Slavko" userId="5b9d8375-657f-4052-810b-d18cd57669ad" providerId="ADAL" clId="{904A0994-2D19-5D63-941B-D148C87DD8DB}" dt="2026-10-12T08:00:54.796" v="380" actId="1035"/>
          <ac:grpSpMkLst>
            <pc:docMk/>
            <pc:sldMk cId="4257127365" sldId="276"/>
            <ac:grpSpMk id="33" creationId="{4E57F354-0298-4ECB-8FE8-884F6A0AF886}"/>
          </ac:grpSpMkLst>
        </pc:grpChg>
        <pc:grpChg chg="mod">
          <ac:chgData name="Žitnik, Slavko" userId="5b9d8375-657f-4052-810b-d18cd57669ad" providerId="ADAL" clId="{904A0994-2D19-5D63-941B-D148C87DD8DB}" dt="2026-10-12T08:00:54.796" v="380" actId="1035"/>
          <ac:grpSpMkLst>
            <pc:docMk/>
            <pc:sldMk cId="4257127365" sldId="276"/>
            <ac:grpSpMk id="34" creationId="{48A3A21B-B176-470C-A709-F21CB1AC2C59}"/>
          </ac:grpSpMkLst>
        </pc:grpChg>
      </pc:sldChg>
      <pc:sldChg chg="del">
        <pc:chgData name="Žitnik, Slavko" userId="5b9d8375-657f-4052-810b-d18cd57669ad" providerId="ADAL" clId="{904A0994-2D19-5D63-941B-D148C87DD8DB}" dt="2026-10-12T07:32:45.034" v="5" actId="2696"/>
        <pc:sldMkLst>
          <pc:docMk/>
          <pc:sldMk cId="1934007831" sldId="277"/>
        </pc:sldMkLst>
      </pc:sldChg>
      <pc:sldChg chg="delSp modSp add mod">
        <pc:chgData name="Žitnik, Slavko" userId="5b9d8375-657f-4052-810b-d18cd57669ad" providerId="ADAL" clId="{904A0994-2D19-5D63-941B-D148C87DD8DB}" dt="2026-10-12T07:50:52.672" v="172" actId="20577"/>
        <pc:sldMkLst>
          <pc:docMk/>
          <pc:sldMk cId="0" sldId="279"/>
        </pc:sldMkLst>
        <pc:spChg chg="mod">
          <ac:chgData name="Žitnik, Slavko" userId="5b9d8375-657f-4052-810b-d18cd57669ad" providerId="ADAL" clId="{904A0994-2D19-5D63-941B-D148C87DD8DB}" dt="2026-10-12T07:48:25.297" v="130" actId="20577"/>
          <ac:spMkLst>
            <pc:docMk/>
            <pc:sldMk cId="0" sldId="279"/>
            <ac:spMk id="2" creationId="{00000000-0000-0000-0000-000000000000}"/>
          </ac:spMkLst>
        </pc:spChg>
        <pc:spChg chg="del mod">
          <ac:chgData name="Žitnik, Slavko" userId="5b9d8375-657f-4052-810b-d18cd57669ad" providerId="ADAL" clId="{904A0994-2D19-5D63-941B-D148C87DD8DB}" dt="2026-10-12T07:48:30.584" v="132"/>
          <ac:spMkLst>
            <pc:docMk/>
            <pc:sldMk cId="0" sldId="279"/>
            <ac:spMk id="3" creationId="{00000000-0000-0000-0000-000000000000}"/>
          </ac:spMkLst>
        </pc:spChg>
        <pc:spChg chg="mod">
          <ac:chgData name="Žitnik, Slavko" userId="5b9d8375-657f-4052-810b-d18cd57669ad" providerId="ADAL" clId="{904A0994-2D19-5D63-941B-D148C87DD8DB}" dt="2026-10-12T07:50:52.672" v="172" actId="20577"/>
          <ac:spMkLst>
            <pc:docMk/>
            <pc:sldMk cId="0" sldId="279"/>
            <ac:spMk id="27" creationId="{00000000-0000-0000-0000-000000000000}"/>
          </ac:spMkLst>
        </pc:spChg>
      </pc:sldChg>
      <pc:sldChg chg="del">
        <pc:chgData name="Žitnik, Slavko" userId="5b9d8375-657f-4052-810b-d18cd57669ad" providerId="ADAL" clId="{904A0994-2D19-5D63-941B-D148C87DD8DB}" dt="2026-10-12T07:32:47.018" v="6" actId="2696"/>
        <pc:sldMkLst>
          <pc:docMk/>
          <pc:sldMk cId="3508885874" sldId="279"/>
        </pc:sldMkLst>
      </pc:sldChg>
      <pc:sldChg chg="modSp add mod ord">
        <pc:chgData name="Žitnik, Slavko" userId="5b9d8375-657f-4052-810b-d18cd57669ad" providerId="ADAL" clId="{904A0994-2D19-5D63-941B-D148C87DD8DB}" dt="2026-10-12T08:08:37.500" v="470" actId="20578"/>
        <pc:sldMkLst>
          <pc:docMk/>
          <pc:sldMk cId="0" sldId="280"/>
        </pc:sldMkLst>
        <pc:spChg chg="mod">
          <ac:chgData name="Žitnik, Slavko" userId="5b9d8375-657f-4052-810b-d18cd57669ad" providerId="ADAL" clId="{904A0994-2D19-5D63-941B-D148C87DD8DB}" dt="2026-10-12T07:51:24.101" v="174" actId="20577"/>
          <ac:spMkLst>
            <pc:docMk/>
            <pc:sldMk cId="0" sldId="280"/>
            <ac:spMk id="28" creationId="{00000000-0000-0000-0000-000000000000}"/>
          </ac:spMkLst>
        </pc:spChg>
      </pc:sldChg>
      <pc:sldChg chg="delSp modSp add mod">
        <pc:chgData name="Žitnik, Slavko" userId="5b9d8375-657f-4052-810b-d18cd57669ad" providerId="ADAL" clId="{904A0994-2D19-5D63-941B-D148C87DD8DB}" dt="2026-10-12T08:06:13.142" v="452" actId="20577"/>
        <pc:sldMkLst>
          <pc:docMk/>
          <pc:sldMk cId="0" sldId="286"/>
        </pc:sldMkLst>
        <pc:spChg chg="mod">
          <ac:chgData name="Žitnik, Slavko" userId="5b9d8375-657f-4052-810b-d18cd57669ad" providerId="ADAL" clId="{904A0994-2D19-5D63-941B-D148C87DD8DB}" dt="2026-10-12T08:04:24.192" v="403" actId="20577"/>
          <ac:spMkLst>
            <pc:docMk/>
            <pc:sldMk cId="0" sldId="286"/>
            <ac:spMk id="2" creationId="{00000000-0000-0000-0000-000000000000}"/>
          </ac:spMkLst>
        </pc:spChg>
        <pc:spChg chg="mod">
          <ac:chgData name="Žitnik, Slavko" userId="5b9d8375-657f-4052-810b-d18cd57669ad" providerId="ADAL" clId="{904A0994-2D19-5D63-941B-D148C87DD8DB}" dt="2026-10-12T08:05:27.085" v="434" actId="207"/>
          <ac:spMkLst>
            <pc:docMk/>
            <pc:sldMk cId="0" sldId="286"/>
            <ac:spMk id="31" creationId="{00000000-0000-0000-0000-000000000000}"/>
          </ac:spMkLst>
        </pc:spChg>
        <pc:spChg chg="mod">
          <ac:chgData name="Žitnik, Slavko" userId="5b9d8375-657f-4052-810b-d18cd57669ad" providerId="ADAL" clId="{904A0994-2D19-5D63-941B-D148C87DD8DB}" dt="2026-10-12T08:05:19.117" v="433" actId="207"/>
          <ac:spMkLst>
            <pc:docMk/>
            <pc:sldMk cId="0" sldId="286"/>
            <ac:spMk id="36" creationId="{00000000-0000-0000-0000-000000000000}"/>
          </ac:spMkLst>
        </pc:spChg>
        <pc:spChg chg="mod">
          <ac:chgData name="Žitnik, Slavko" userId="5b9d8375-657f-4052-810b-d18cd57669ad" providerId="ADAL" clId="{904A0994-2D19-5D63-941B-D148C87DD8DB}" dt="2026-10-12T08:05:44.350" v="450" actId="20577"/>
          <ac:spMkLst>
            <pc:docMk/>
            <pc:sldMk cId="0" sldId="286"/>
            <ac:spMk id="41" creationId="{00000000-0000-0000-0000-000000000000}"/>
          </ac:spMkLst>
        </pc:spChg>
        <pc:spChg chg="mod">
          <ac:chgData name="Žitnik, Slavko" userId="5b9d8375-657f-4052-810b-d18cd57669ad" providerId="ADAL" clId="{904A0994-2D19-5D63-941B-D148C87DD8DB}" dt="2026-10-12T08:05:58.941" v="451" actId="20577"/>
          <ac:spMkLst>
            <pc:docMk/>
            <pc:sldMk cId="0" sldId="286"/>
            <ac:spMk id="46" creationId="{00000000-0000-0000-0000-000000000000}"/>
          </ac:spMkLst>
        </pc:spChg>
        <pc:spChg chg="mod">
          <ac:chgData name="Žitnik, Slavko" userId="5b9d8375-657f-4052-810b-d18cd57669ad" providerId="ADAL" clId="{904A0994-2D19-5D63-941B-D148C87DD8DB}" dt="2026-10-12T08:06:13.142" v="452" actId="20577"/>
          <ac:spMkLst>
            <pc:docMk/>
            <pc:sldMk cId="0" sldId="286"/>
            <ac:spMk id="56" creationId="{00000000-0000-0000-0000-000000000000}"/>
          </ac:spMkLst>
        </pc:spChg>
        <pc:spChg chg="del">
          <ac:chgData name="Žitnik, Slavko" userId="5b9d8375-657f-4052-810b-d18cd57669ad" providerId="ADAL" clId="{904A0994-2D19-5D63-941B-D148C87DD8DB}" dt="2026-10-12T08:04:10.861" v="387" actId="478"/>
          <ac:spMkLst>
            <pc:docMk/>
            <pc:sldMk cId="0" sldId="286"/>
            <ac:spMk id="58" creationId="{00000000-0000-0000-0000-000000000000}"/>
          </ac:spMkLst>
        </pc:spChg>
        <pc:cxnChg chg="del">
          <ac:chgData name="Žitnik, Slavko" userId="5b9d8375-657f-4052-810b-d18cd57669ad" providerId="ADAL" clId="{904A0994-2D19-5D63-941B-D148C87DD8DB}" dt="2026-10-12T08:04:12.587" v="388" actId="478"/>
          <ac:cxnSpMkLst>
            <pc:docMk/>
            <pc:sldMk cId="0" sldId="286"/>
            <ac:cxnSpMk id="57" creationId="{00000000-0000-0000-0000-000000000000}"/>
          </ac:cxnSpMkLst>
        </pc:cxnChg>
      </pc:sldChg>
      <pc:sldChg chg="addSp delSp modSp add mod">
        <pc:chgData name="Žitnik, Slavko" userId="5b9d8375-657f-4052-810b-d18cd57669ad" providerId="ADAL" clId="{904A0994-2D19-5D63-941B-D148C87DD8DB}" dt="2026-10-12T08:07:15.563" v="469" actId="20577"/>
        <pc:sldMkLst>
          <pc:docMk/>
          <pc:sldMk cId="0" sldId="292"/>
        </pc:sldMkLst>
        <pc:spChg chg="add mod">
          <ac:chgData name="Žitnik, Slavko" userId="5b9d8375-657f-4052-810b-d18cd57669ad" providerId="ADAL" clId="{904A0994-2D19-5D63-941B-D148C87DD8DB}" dt="2026-10-12T07:42:35.410" v="67"/>
          <ac:spMkLst>
            <pc:docMk/>
            <pc:sldMk cId="0" sldId="292"/>
            <ac:spMk id="2" creationId="{CB1E843C-732A-A4BE-6CF7-0C3E8F675E0D}"/>
          </ac:spMkLst>
        </pc:spChg>
        <pc:spChg chg="add mod">
          <ac:chgData name="Žitnik, Slavko" userId="5b9d8375-657f-4052-810b-d18cd57669ad" providerId="ADAL" clId="{904A0994-2D19-5D63-941B-D148C87DD8DB}" dt="2026-10-12T07:42:35.410" v="67"/>
          <ac:spMkLst>
            <pc:docMk/>
            <pc:sldMk cId="0" sldId="292"/>
            <ac:spMk id="3" creationId="{8BB2FD80-B1B3-AEA5-0D95-486657A32DEB}"/>
          </ac:spMkLst>
        </pc:spChg>
        <pc:spChg chg="add mod">
          <ac:chgData name="Žitnik, Slavko" userId="5b9d8375-657f-4052-810b-d18cd57669ad" providerId="ADAL" clId="{904A0994-2D19-5D63-941B-D148C87DD8DB}" dt="2026-10-12T07:42:35.410" v="67"/>
          <ac:spMkLst>
            <pc:docMk/>
            <pc:sldMk cId="0" sldId="292"/>
            <ac:spMk id="4" creationId="{B0EB6E74-C278-B4CD-7221-7AC3D71681DA}"/>
          </ac:spMkLst>
        </pc:spChg>
        <pc:spChg chg="add mod">
          <ac:chgData name="Žitnik, Slavko" userId="5b9d8375-657f-4052-810b-d18cd57669ad" providerId="ADAL" clId="{904A0994-2D19-5D63-941B-D148C87DD8DB}" dt="2026-10-12T07:42:51.769" v="71"/>
          <ac:spMkLst>
            <pc:docMk/>
            <pc:sldMk cId="0" sldId="292"/>
            <ac:spMk id="5" creationId="{935B1F95-0197-22A0-12B1-F0E2A4CFCFB7}"/>
          </ac:spMkLst>
        </pc:spChg>
        <pc:spChg chg="mod">
          <ac:chgData name="Žitnik, Slavko" userId="5b9d8375-657f-4052-810b-d18cd57669ad" providerId="ADAL" clId="{904A0994-2D19-5D63-941B-D148C87DD8DB}" dt="2026-10-12T08:07:15.563" v="469" actId="20577"/>
          <ac:spMkLst>
            <pc:docMk/>
            <pc:sldMk cId="0" sldId="292"/>
            <ac:spMk id="922107900" creationId="{00000000-0000-0000-0000-000000000000}"/>
          </ac:spMkLst>
        </pc:spChg>
        <pc:spChg chg="del mod">
          <ac:chgData name="Žitnik, Slavko" userId="5b9d8375-657f-4052-810b-d18cd57669ad" providerId="ADAL" clId="{904A0994-2D19-5D63-941B-D148C87DD8DB}" dt="2026-10-12T07:42:49.175" v="70" actId="478"/>
          <ac:spMkLst>
            <pc:docMk/>
            <pc:sldMk cId="0" sldId="292"/>
            <ac:spMk id="1028196444" creationId="{00000000-0000-0000-0000-000000000000}"/>
          </ac:spMkLst>
        </pc:spChg>
        <pc:picChg chg="mod">
          <ac:chgData name="Žitnik, Slavko" userId="5b9d8375-657f-4052-810b-d18cd57669ad" providerId="ADAL" clId="{904A0994-2D19-5D63-941B-D148C87DD8DB}" dt="2026-10-12T07:42:15.571" v="66" actId="1076"/>
          <ac:picMkLst>
            <pc:docMk/>
            <pc:sldMk cId="0" sldId="292"/>
            <ac:picMk id="9" creationId="{F6D497A2-4DC9-DF54-AE09-E8470E5F0BC8}"/>
          </ac:picMkLst>
        </pc:picChg>
      </pc:sldChg>
      <pc:sldChg chg="add del">
        <pc:chgData name="Žitnik, Slavko" userId="5b9d8375-657f-4052-810b-d18cd57669ad" providerId="ADAL" clId="{904A0994-2D19-5D63-941B-D148C87DD8DB}" dt="2026-10-12T07:53:45.231" v="240" actId="2696"/>
        <pc:sldMkLst>
          <pc:docMk/>
          <pc:sldMk cId="3442000796" sldId="30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92247521"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982342122" name="Date Placehold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3875E57-3F67-4927-B446-A9C9AC570E84}" type="datetimeFigureOut">
              <a:rPr lang="en-US"/>
              <a:t>10/12/26</a:t>
            </a:fld>
            <a:endParaRPr lang="en-US"/>
          </a:p>
        </p:txBody>
      </p:sp>
      <p:sp>
        <p:nvSpPr>
          <p:cNvPr id="673125202" name="Slide Image Placehold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1127646081" name="Notes Placehold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502515245"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1065828373" name="Slide Number Placehold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A2DE2C83-CD86-4B25-9753-3ED21E3A3781}" type="slidenum">
              <a:rPr lang="en-US"/>
              <a:t>‹#›</a:t>
            </a:fld>
            <a:endParaRPr lang="en-US"/>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90225554" name="Slide Image Placeholder 1"/>
          <p:cNvSpPr>
            <a:spLocks noGrp="1" noRot="1" noChangeAspect="1"/>
          </p:cNvSpPr>
          <p:nvPr>
            <p:ph type="sldImg"/>
          </p:nvPr>
        </p:nvSpPr>
        <p:spPr bwMode="auto"/>
      </p:sp>
      <p:sp>
        <p:nvSpPr>
          <p:cNvPr id="1428277576" name="Notes Placeholder 2"/>
          <p:cNvSpPr>
            <a:spLocks noGrp="1"/>
          </p:cNvSpPr>
          <p:nvPr>
            <p:ph type="body" idx="1"/>
          </p:nvPr>
        </p:nvSpPr>
        <p:spPr bwMode="auto"/>
        <p:txBody>
          <a:bodyPr/>
          <a:lstStyle/>
          <a:p>
            <a:pPr>
              <a:defRPr/>
            </a:pPr>
            <a:r>
              <a:rPr lang="sl-SI" sz="1200" dirty="0"/>
              <a:t>Slovenija:</a:t>
            </a:r>
          </a:p>
          <a:p>
            <a:pPr>
              <a:defRPr/>
            </a:pPr>
            <a:r>
              <a:rPr lang="sl-SI" sz="1200" b="1" dirty="0"/>
              <a:t> 99,8% SME, zaposlujejo 70% ljudi =&gt; generirajo 65% dohodkov</a:t>
            </a:r>
          </a:p>
          <a:p>
            <a:pPr>
              <a:defRPr/>
            </a:pPr>
            <a:r>
              <a:rPr lang="sl-SI" sz="1200" dirty="0"/>
              <a:t>EU:</a:t>
            </a:r>
          </a:p>
          <a:p>
            <a:pPr>
              <a:defRPr/>
            </a:pPr>
            <a:r>
              <a:rPr lang="sl-SI" sz="1200" b="1" dirty="0"/>
              <a:t> 25,8 mln. SME, zaposlujejo &gt;88 mln. ljudi</a:t>
            </a:r>
          </a:p>
          <a:p>
            <a:pPr>
              <a:defRPr/>
            </a:pPr>
            <a:endParaRPr dirty="0"/>
          </a:p>
        </p:txBody>
      </p:sp>
      <p:sp>
        <p:nvSpPr>
          <p:cNvPr id="1850001047" name="Slide Number Placeholder 3"/>
          <p:cNvSpPr>
            <a:spLocks noGrp="1"/>
          </p:cNvSpPr>
          <p:nvPr>
            <p:ph type="sldNum" sz="quarter" idx="10"/>
          </p:nvPr>
        </p:nvSpPr>
        <p:spPr bwMode="auto"/>
        <p:txBody>
          <a:bodyPr/>
          <a:lstStyle/>
          <a:p>
            <a:pPr>
              <a:defRPr/>
            </a:pPr>
            <a:fld id="{FE145C27-CD33-E387-646C-F6D5B669397A}" type="slidenum">
              <a:r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All figures from D6.1. 600+ is recorded attendance for activities with figures available; the ~400 students are outreach (299 HPC Open Doors Day, 100 HackathON). Training centres: Novo mesto (FIS), Ljubljana (UL FRI), TPLJ AI Hub / Demo Training Centre, Koper (UP, initiated), Maribor (UM, space allocated).</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Training activities in normal text; other key activities (events, accreditation, awards, reports) in grey italics. M18 = February 2027, the reporting cut-off. The UNG cohort and UL FRI fine-tuning course are the first chances to produce certified specialists (KPI 16).</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the messages for everyone in SLAIF to advertise. Links: indico.slaif.si for registration, edu.slaif.si for materials.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pic>
        <p:nvPicPr>
          <p:cNvPr id="1134914030" name="Picture 8"/>
          <p:cNvPicPr>
            <a:picLocks noChangeAspect="1"/>
          </p:cNvPicPr>
          <p:nvPr userDrawn="1"/>
        </p:nvPicPr>
        <p:blipFill rotWithShape="1">
          <a:blip r:embed="rId2"/>
          <a:srcRect r="6512"/>
          <a:stretch/>
        </p:blipFill>
        <p:spPr bwMode="auto">
          <a:xfrm>
            <a:off x="0" y="106237"/>
            <a:ext cx="12191999" cy="6190866"/>
          </a:xfrm>
          <a:prstGeom prst="rect">
            <a:avLst/>
          </a:prstGeom>
        </p:spPr>
      </p:pic>
      <p:sp>
        <p:nvSpPr>
          <p:cNvPr id="2015908710" name="Rectangle 9"/>
          <p:cNvSpPr/>
          <p:nvPr userDrawn="1"/>
        </p:nvSpPr>
        <p:spPr bwMode="auto">
          <a:xfrm>
            <a:off x="0" y="106237"/>
            <a:ext cx="12191999" cy="6190866"/>
          </a:xfrm>
          <a:prstGeom prst="rect">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464996116" name="Picture 11"/>
          <p:cNvPicPr>
            <a:picLocks noChangeAspect="1"/>
          </p:cNvPicPr>
          <p:nvPr userDrawn="1"/>
        </p:nvPicPr>
        <p:blipFill rotWithShape="1">
          <a:blip r:embed="rId3"/>
          <a:stretch/>
        </p:blipFill>
        <p:spPr bwMode="auto">
          <a:xfrm>
            <a:off x="563490" y="1550992"/>
            <a:ext cx="3718143" cy="2791182"/>
          </a:xfrm>
          <a:prstGeom prst="rect">
            <a:avLst/>
          </a:prstGeom>
        </p:spPr>
      </p:pic>
      <p:pic>
        <p:nvPicPr>
          <p:cNvPr id="2021704838" name="Picture 10"/>
          <p:cNvPicPr>
            <a:picLocks noChangeAspect="1"/>
          </p:cNvPicPr>
          <p:nvPr userDrawn="1"/>
        </p:nvPicPr>
        <p:blipFill rotWithShape="1">
          <a:blip r:embed="rId4"/>
          <a:stretch/>
        </p:blipFill>
        <p:spPr bwMode="auto">
          <a:xfrm>
            <a:off x="0" y="0"/>
            <a:ext cx="12191999" cy="6858000"/>
          </a:xfrm>
          <a:prstGeom prst="rect">
            <a:avLst/>
          </a:prstGeom>
        </p:spPr>
      </p:pic>
      <p:sp>
        <p:nvSpPr>
          <p:cNvPr id="1456029112" name="Title 1"/>
          <p:cNvSpPr>
            <a:spLocks noGrp="1"/>
          </p:cNvSpPr>
          <p:nvPr>
            <p:ph type="ctrTitle"/>
          </p:nvPr>
        </p:nvSpPr>
        <p:spPr bwMode="auto">
          <a:xfrm>
            <a:off x="4845125" y="1752783"/>
            <a:ext cx="6508674" cy="2387599"/>
          </a:xfrm>
        </p:spPr>
        <p:txBody>
          <a:bodyPr anchor="t">
            <a:normAutofit/>
          </a:bodyPr>
          <a:lstStyle>
            <a:lvl1pPr algn="l">
              <a:defRPr sz="4000">
                <a:solidFill>
                  <a:schemeClr val="bg1"/>
                </a:solidFill>
              </a:defRPr>
            </a:lvl1pPr>
          </a:lstStyle>
          <a:p>
            <a:pPr>
              <a:defRPr/>
            </a:pPr>
            <a:r>
              <a:rPr lang="en-US"/>
              <a:t>Click to edit Master title style</a:t>
            </a:r>
            <a:endParaRPr/>
          </a:p>
        </p:txBody>
      </p:sp>
      <p:sp>
        <p:nvSpPr>
          <p:cNvPr id="2046130104" name="Subtitle 2"/>
          <p:cNvSpPr>
            <a:spLocks noGrp="1"/>
          </p:cNvSpPr>
          <p:nvPr>
            <p:ph type="subTitle" idx="1"/>
          </p:nvPr>
        </p:nvSpPr>
        <p:spPr bwMode="auto">
          <a:xfrm>
            <a:off x="4845125" y="3602037"/>
            <a:ext cx="6508674" cy="1655761"/>
          </a:xfrm>
        </p:spPr>
        <p:txBody>
          <a:bodyPr>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17830335" name="Date Placeholder 3"/>
          <p:cNvSpPr>
            <a:spLocks noGrp="1"/>
          </p:cNvSpPr>
          <p:nvPr>
            <p:ph type="dt" sz="half" idx="10"/>
          </p:nvPr>
        </p:nvSpPr>
        <p:spPr bwMode="auto"/>
        <p:txBody>
          <a:bodyPr/>
          <a:lstStyle>
            <a:lvl1pPr>
              <a:defRPr>
                <a:solidFill>
                  <a:schemeClr val="bg1"/>
                </a:solidFill>
              </a:defRPr>
            </a:lvl1pPr>
          </a:lstStyle>
          <a:p>
            <a:pPr>
              <a:defRPr/>
            </a:pPr>
            <a:fld id="{DAE61978-EFBB-0745-49FE-03DC7A0FE9BD}" type="datetime1">
              <a:rPr lang="en-US"/>
              <a:t>10/12/26</a:t>
            </a:fld>
            <a:endParaRPr lang="en-US"/>
          </a:p>
        </p:txBody>
      </p:sp>
      <p:sp>
        <p:nvSpPr>
          <p:cNvPr id="688372628"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44256817"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Section Header">
    <p:spTree>
      <p:nvGrpSpPr>
        <p:cNvPr id="1" name=""/>
        <p:cNvGrpSpPr/>
        <p:nvPr/>
      </p:nvGrpSpPr>
      <p:grpSpPr bwMode="auto">
        <a:xfrm>
          <a:off x="0" y="0"/>
          <a:ext cx="0" cy="0"/>
          <a:chOff x="0" y="0"/>
          <a:chExt cx="0" cy="0"/>
        </a:xfrm>
      </p:grpSpPr>
      <p:pic>
        <p:nvPicPr>
          <p:cNvPr id="1410415826"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1676148469" name="Date Placeholder 3"/>
          <p:cNvSpPr>
            <a:spLocks noGrp="1"/>
          </p:cNvSpPr>
          <p:nvPr>
            <p:ph type="dt" sz="half" idx="10"/>
          </p:nvPr>
        </p:nvSpPr>
        <p:spPr bwMode="auto"/>
        <p:txBody>
          <a:bodyPr/>
          <a:lstStyle>
            <a:lvl1pPr>
              <a:defRPr>
                <a:solidFill>
                  <a:schemeClr val="bg1"/>
                </a:solidFill>
              </a:defRPr>
            </a:lvl1pPr>
          </a:lstStyle>
          <a:p>
            <a:pPr>
              <a:defRPr/>
            </a:pPr>
            <a:fld id="{2B2CD58B-392C-4A13-1B6A-D20FE658F366}" type="datetime1">
              <a:rPr lang="en-US"/>
              <a:t>10/12/26</a:t>
            </a:fld>
            <a:endParaRPr lang="en-US"/>
          </a:p>
        </p:txBody>
      </p:sp>
      <p:sp>
        <p:nvSpPr>
          <p:cNvPr id="381245310"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622724888"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357719765" name="Subtitle 2"/>
          <p:cNvSpPr>
            <a:spLocks noGrp="1"/>
          </p:cNvSpPr>
          <p:nvPr>
            <p:ph type="subTitle" idx="13"/>
          </p:nvPr>
        </p:nvSpPr>
        <p:spPr bwMode="auto">
          <a:xfrm>
            <a:off x="4845125" y="3602037"/>
            <a:ext cx="6508674" cy="1655761"/>
          </a:xfrm>
        </p:spPr>
        <p:txBody>
          <a:bodyPr>
            <a:normAutofit/>
          </a:bodyPr>
          <a:lstStyle>
            <a:lvl1pPr marL="0" indent="0" algn="l">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pic>
        <p:nvPicPr>
          <p:cNvPr id="926791351" name="Picture 9"/>
          <p:cNvPicPr>
            <a:picLocks noChangeAspect="1"/>
          </p:cNvPicPr>
          <p:nvPr userDrawn="1"/>
        </p:nvPicPr>
        <p:blipFill rotWithShape="1">
          <a:blip r:embed="rId3"/>
          <a:stretch/>
        </p:blipFill>
        <p:spPr bwMode="auto">
          <a:xfrm>
            <a:off x="563491" y="1550991"/>
            <a:ext cx="3718143" cy="2791182"/>
          </a:xfrm>
          <a:prstGeom prst="rect">
            <a:avLst/>
          </a:prstGeom>
        </p:spPr>
      </p:pic>
      <p:sp>
        <p:nvSpPr>
          <p:cNvPr id="936072197" name="Title 1"/>
          <p:cNvSpPr>
            <a:spLocks noGrp="1"/>
          </p:cNvSpPr>
          <p:nvPr>
            <p:ph type="title"/>
          </p:nvPr>
        </p:nvSpPr>
        <p:spPr bwMode="auto">
          <a:xfrm>
            <a:off x="4845125" y="1773237"/>
            <a:ext cx="6508674" cy="1828800"/>
          </a:xfrm>
        </p:spPr>
        <p:txBody>
          <a:bodyPr anchor="t">
            <a:normAutofit/>
          </a:bodyPr>
          <a:lstStyle>
            <a:lvl1pPr>
              <a:defRPr sz="4000"/>
            </a:lvl1pPr>
          </a:lstStyle>
          <a:p>
            <a:pPr>
              <a:defRPr/>
            </a:pPr>
            <a:r>
              <a:rPr lang="en-US"/>
              <a:t>Click to edit Master title style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Title and Content">
    <p:spTree>
      <p:nvGrpSpPr>
        <p:cNvPr id="1" name=""/>
        <p:cNvGrpSpPr/>
        <p:nvPr/>
      </p:nvGrpSpPr>
      <p:grpSpPr bwMode="auto">
        <a:xfrm>
          <a:off x="0" y="0"/>
          <a:ext cx="0" cy="0"/>
          <a:chOff x="0" y="0"/>
          <a:chExt cx="0" cy="0"/>
        </a:xfrm>
      </p:grpSpPr>
      <p:pic>
        <p:nvPicPr>
          <p:cNvPr id="1370207719"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748199462" name="Content Placeholder 2"/>
          <p:cNvSpPr>
            <a:spLocks noGrp="1"/>
          </p:cNvSpPr>
          <p:nvPr>
            <p:ph idx="1"/>
          </p:nvPr>
        </p:nvSpPr>
        <p:spPr bwMode="auto">
          <a:xfrm>
            <a:off x="838198" y="1511989"/>
            <a:ext cx="10515600" cy="4351338"/>
          </a:xfrm>
        </p:spPr>
        <p:txBody>
          <a:bodyPr>
            <a:no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73197065" name="Date Placeholder 3"/>
          <p:cNvSpPr>
            <a:spLocks noGrp="1"/>
          </p:cNvSpPr>
          <p:nvPr>
            <p:ph type="dt" sz="half" idx="10"/>
          </p:nvPr>
        </p:nvSpPr>
        <p:spPr bwMode="auto"/>
        <p:txBody>
          <a:bodyPr/>
          <a:lstStyle>
            <a:lvl1pPr>
              <a:defRPr>
                <a:solidFill>
                  <a:schemeClr val="bg1"/>
                </a:solidFill>
              </a:defRPr>
            </a:lvl1pPr>
          </a:lstStyle>
          <a:p>
            <a:pPr>
              <a:defRPr/>
            </a:pPr>
            <a:fld id="{9C8A5D87-394E-E16E-EF59-03C978850F9A}" type="datetime1">
              <a:rPr lang="en-US"/>
              <a:t>10/12/26</a:t>
            </a:fld>
            <a:endParaRPr lang="en-US"/>
          </a:p>
        </p:txBody>
      </p:sp>
      <p:sp>
        <p:nvSpPr>
          <p:cNvPr id="1833688582"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53882163"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83901765" name="Picture 7"/>
          <p:cNvPicPr>
            <a:picLocks noChangeAspect="1"/>
          </p:cNvPicPr>
          <p:nvPr userDrawn="1"/>
        </p:nvPicPr>
        <p:blipFill rotWithShape="1">
          <a:blip r:embed="rId3"/>
          <a:stretch/>
        </p:blipFill>
        <p:spPr bwMode="auto">
          <a:xfrm>
            <a:off x="11633859" y="225631"/>
            <a:ext cx="473212" cy="654254"/>
          </a:xfrm>
          <a:prstGeom prst="rect">
            <a:avLst/>
          </a:prstGeom>
        </p:spPr>
      </p:pic>
      <p:sp>
        <p:nvSpPr>
          <p:cNvPr id="77085911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pic>
        <p:nvPicPr>
          <p:cNvPr id="40296213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1338574570"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1066959918" name="Content Placeholder 2"/>
          <p:cNvSpPr>
            <a:spLocks noGrp="1"/>
          </p:cNvSpPr>
          <p:nvPr>
            <p:ph sz="half" idx="1"/>
          </p:nvPr>
        </p:nvSpPr>
        <p:spPr bwMode="auto">
          <a:xfrm>
            <a:off x="838198"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8002834" name="Content Placeholder 3"/>
          <p:cNvSpPr>
            <a:spLocks noGrp="1"/>
          </p:cNvSpPr>
          <p:nvPr>
            <p:ph sz="half" idx="2"/>
          </p:nvPr>
        </p:nvSpPr>
        <p:spPr bwMode="auto">
          <a:xfrm>
            <a:off x="6172200"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12441027" name="Date Placeholder 4"/>
          <p:cNvSpPr>
            <a:spLocks noGrp="1"/>
          </p:cNvSpPr>
          <p:nvPr>
            <p:ph type="dt" sz="half" idx="10"/>
          </p:nvPr>
        </p:nvSpPr>
        <p:spPr bwMode="auto"/>
        <p:txBody>
          <a:bodyPr/>
          <a:lstStyle>
            <a:lvl1pPr>
              <a:defRPr>
                <a:solidFill>
                  <a:schemeClr val="bg1"/>
                </a:solidFill>
              </a:defRPr>
            </a:lvl1pPr>
          </a:lstStyle>
          <a:p>
            <a:pPr>
              <a:defRPr/>
            </a:pPr>
            <a:fld id="{83114D5A-F34A-7C89-61F9-3E913B98D00B}" type="datetime1">
              <a:rPr lang="en-US"/>
              <a:t>10/12/26</a:t>
            </a:fld>
            <a:endParaRPr lang="en-US"/>
          </a:p>
        </p:txBody>
      </p:sp>
      <p:sp>
        <p:nvSpPr>
          <p:cNvPr id="545358885"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3898662"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93950115"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Comparison">
    <p:spTree>
      <p:nvGrpSpPr>
        <p:cNvPr id="1" name=""/>
        <p:cNvGrpSpPr/>
        <p:nvPr/>
      </p:nvGrpSpPr>
      <p:grpSpPr bwMode="auto">
        <a:xfrm>
          <a:off x="0" y="0"/>
          <a:ext cx="0" cy="0"/>
          <a:chOff x="0" y="0"/>
          <a:chExt cx="0" cy="0"/>
        </a:xfrm>
      </p:grpSpPr>
      <p:pic>
        <p:nvPicPr>
          <p:cNvPr id="696196644" name="Picture 9"/>
          <p:cNvPicPr>
            <a:picLocks noChangeAspect="1"/>
          </p:cNvPicPr>
          <p:nvPr userDrawn="1"/>
        </p:nvPicPr>
        <p:blipFill rotWithShape="1">
          <a:blip r:embed="rId2"/>
          <a:stretch/>
        </p:blipFill>
        <p:spPr bwMode="auto">
          <a:xfrm>
            <a:off x="0" y="0"/>
            <a:ext cx="12191999" cy="6858000"/>
          </a:xfrm>
          <a:prstGeom prst="rect">
            <a:avLst/>
          </a:prstGeom>
        </p:spPr>
      </p:pic>
      <p:sp>
        <p:nvSpPr>
          <p:cNvPr id="1891322827" name="Text Placeholder 2"/>
          <p:cNvSpPr>
            <a:spLocks noGrp="1"/>
          </p:cNvSpPr>
          <p:nvPr>
            <p:ph type="body" idx="1"/>
          </p:nvPr>
        </p:nvSpPr>
        <p:spPr bwMode="auto">
          <a:xfrm>
            <a:off x="839787" y="1448047"/>
            <a:ext cx="5157785"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64396965" name="Text Placeholder 4"/>
          <p:cNvSpPr>
            <a:spLocks noGrp="1"/>
          </p:cNvSpPr>
          <p:nvPr>
            <p:ph type="body" sz="quarter" idx="3"/>
          </p:nvPr>
        </p:nvSpPr>
        <p:spPr bwMode="auto">
          <a:xfrm>
            <a:off x="6172200" y="1448047"/>
            <a:ext cx="5183187"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858631099" name="Date Placeholder 6"/>
          <p:cNvSpPr>
            <a:spLocks noGrp="1"/>
          </p:cNvSpPr>
          <p:nvPr>
            <p:ph type="dt" sz="half" idx="10"/>
          </p:nvPr>
        </p:nvSpPr>
        <p:spPr bwMode="auto"/>
        <p:txBody>
          <a:bodyPr/>
          <a:lstStyle>
            <a:lvl1pPr>
              <a:defRPr>
                <a:solidFill>
                  <a:schemeClr val="bg1"/>
                </a:solidFill>
              </a:defRPr>
            </a:lvl1pPr>
          </a:lstStyle>
          <a:p>
            <a:pPr>
              <a:defRPr/>
            </a:pPr>
            <a:fld id="{A1493B0D-1639-5500-457E-13ACAD8A98A2}" type="datetime1">
              <a:rPr lang="en-US"/>
              <a:t>10/12/26</a:t>
            </a:fld>
            <a:endParaRPr lang="en-US"/>
          </a:p>
        </p:txBody>
      </p:sp>
      <p:sp>
        <p:nvSpPr>
          <p:cNvPr id="2071496836" name="Footer Placeholder 7"/>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2236755" name="Slide Number Placeholder 8"/>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270215093" name="Picture 10"/>
          <p:cNvPicPr>
            <a:picLocks noChangeAspect="1"/>
          </p:cNvPicPr>
          <p:nvPr userDrawn="1"/>
        </p:nvPicPr>
        <p:blipFill rotWithShape="1">
          <a:blip r:embed="rId3"/>
          <a:stretch/>
        </p:blipFill>
        <p:spPr bwMode="auto">
          <a:xfrm>
            <a:off x="11633859" y="225631"/>
            <a:ext cx="473212" cy="654254"/>
          </a:xfrm>
          <a:prstGeom prst="rect">
            <a:avLst/>
          </a:prstGeom>
        </p:spPr>
      </p:pic>
      <p:sp>
        <p:nvSpPr>
          <p:cNvPr id="1603680511"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924768295" name="Content Placeholder 2"/>
          <p:cNvSpPr>
            <a:spLocks noGrp="1"/>
          </p:cNvSpPr>
          <p:nvPr>
            <p:ph sz="half" idx="13"/>
          </p:nvPr>
        </p:nvSpPr>
        <p:spPr bwMode="auto">
          <a:xfrm>
            <a:off x="838198"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08113795" name="Content Placeholder 3"/>
          <p:cNvSpPr>
            <a:spLocks noGrp="1"/>
          </p:cNvSpPr>
          <p:nvPr>
            <p:ph sz="half" idx="2"/>
          </p:nvPr>
        </p:nvSpPr>
        <p:spPr bwMode="auto">
          <a:xfrm>
            <a:off x="6172200"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Title Only">
    <p:spTree>
      <p:nvGrpSpPr>
        <p:cNvPr id="1" name=""/>
        <p:cNvGrpSpPr/>
        <p:nvPr/>
      </p:nvGrpSpPr>
      <p:grpSpPr bwMode="auto">
        <a:xfrm>
          <a:off x="0" y="0"/>
          <a:ext cx="0" cy="0"/>
          <a:chOff x="0" y="0"/>
          <a:chExt cx="0" cy="0"/>
        </a:xfrm>
      </p:grpSpPr>
      <p:pic>
        <p:nvPicPr>
          <p:cNvPr id="860193434" name="Picture 5"/>
          <p:cNvPicPr>
            <a:picLocks noChangeAspect="1"/>
          </p:cNvPicPr>
          <p:nvPr userDrawn="1"/>
        </p:nvPicPr>
        <p:blipFill rotWithShape="1">
          <a:blip r:embed="rId2"/>
          <a:stretch/>
        </p:blipFill>
        <p:spPr bwMode="auto">
          <a:xfrm>
            <a:off x="0" y="0"/>
            <a:ext cx="12191999" cy="6858000"/>
          </a:xfrm>
          <a:prstGeom prst="rect">
            <a:avLst/>
          </a:prstGeom>
        </p:spPr>
      </p:pic>
      <p:sp>
        <p:nvSpPr>
          <p:cNvPr id="1713000851" name="Date Placeholder 2"/>
          <p:cNvSpPr>
            <a:spLocks noGrp="1"/>
          </p:cNvSpPr>
          <p:nvPr>
            <p:ph type="dt" sz="half" idx="10"/>
          </p:nvPr>
        </p:nvSpPr>
        <p:spPr bwMode="auto"/>
        <p:txBody>
          <a:bodyPr/>
          <a:lstStyle>
            <a:lvl1pPr>
              <a:defRPr>
                <a:solidFill>
                  <a:schemeClr val="bg1"/>
                </a:solidFill>
              </a:defRPr>
            </a:lvl1pPr>
          </a:lstStyle>
          <a:p>
            <a:pPr>
              <a:defRPr/>
            </a:pPr>
            <a:fld id="{5698CAB7-57F9-1E3F-B9D7-112D7ACCA952}" type="datetime1">
              <a:rPr lang="en-US"/>
              <a:t>10/12/26</a:t>
            </a:fld>
            <a:endParaRPr lang="en-US"/>
          </a:p>
        </p:txBody>
      </p:sp>
      <p:sp>
        <p:nvSpPr>
          <p:cNvPr id="743799492"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107758368"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959883335" name="Picture 6"/>
          <p:cNvPicPr>
            <a:picLocks noChangeAspect="1"/>
          </p:cNvPicPr>
          <p:nvPr userDrawn="1"/>
        </p:nvPicPr>
        <p:blipFill rotWithShape="1">
          <a:blip r:embed="rId3"/>
          <a:stretch/>
        </p:blipFill>
        <p:spPr bwMode="auto">
          <a:xfrm>
            <a:off x="11633859" y="225631"/>
            <a:ext cx="473212" cy="654254"/>
          </a:xfrm>
          <a:prstGeom prst="rect">
            <a:avLst/>
          </a:prstGeom>
        </p:spPr>
      </p:pic>
      <p:sp>
        <p:nvSpPr>
          <p:cNvPr id="42751969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1_Title Only">
    <p:spTree>
      <p:nvGrpSpPr>
        <p:cNvPr id="1" name=""/>
        <p:cNvGrpSpPr/>
        <p:nvPr/>
      </p:nvGrpSpPr>
      <p:grpSpPr bwMode="auto">
        <a:xfrm>
          <a:off x="0" y="0"/>
          <a:ext cx="0" cy="0"/>
          <a:chOff x="0" y="0"/>
          <a:chExt cx="0" cy="0"/>
        </a:xfrm>
      </p:grpSpPr>
      <p:pic>
        <p:nvPicPr>
          <p:cNvPr id="849284286" name="Picture 8"/>
          <p:cNvPicPr>
            <a:picLocks noChangeAspect="1"/>
          </p:cNvPicPr>
          <p:nvPr userDrawn="1"/>
        </p:nvPicPr>
        <p:blipFill rotWithShape="1">
          <a:blip r:embed="rId2"/>
          <a:stretch/>
        </p:blipFill>
        <p:spPr bwMode="auto">
          <a:xfrm>
            <a:off x="0" y="0"/>
            <a:ext cx="12191999" cy="6858000"/>
          </a:xfrm>
          <a:prstGeom prst="rect">
            <a:avLst/>
          </a:prstGeom>
        </p:spPr>
      </p:pic>
      <p:sp>
        <p:nvSpPr>
          <p:cNvPr id="2051769488" name="Date Placeholder 2"/>
          <p:cNvSpPr>
            <a:spLocks noGrp="1"/>
          </p:cNvSpPr>
          <p:nvPr>
            <p:ph type="dt" sz="half" idx="10"/>
          </p:nvPr>
        </p:nvSpPr>
        <p:spPr bwMode="auto"/>
        <p:txBody>
          <a:bodyPr/>
          <a:lstStyle>
            <a:lvl1pPr>
              <a:defRPr>
                <a:solidFill>
                  <a:schemeClr val="bg1"/>
                </a:solidFill>
              </a:defRPr>
            </a:lvl1pPr>
          </a:lstStyle>
          <a:p>
            <a:pPr>
              <a:defRPr/>
            </a:pPr>
            <a:fld id="{36FA6840-5A44-B7F0-8A7E-2971D0DF8561}" type="datetime1">
              <a:rPr lang="en-US"/>
              <a:t>10/12/26</a:t>
            </a:fld>
            <a:endParaRPr lang="en-US"/>
          </a:p>
        </p:txBody>
      </p:sp>
      <p:sp>
        <p:nvSpPr>
          <p:cNvPr id="1034337751"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2074778635"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1887256430"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sp>
        <p:nvSpPr>
          <p:cNvPr id="1907503640" name="Rectangle 9"/>
          <p:cNvSpPr/>
          <p:nvPr userDrawn="1"/>
        </p:nvSpPr>
        <p:spPr bwMode="auto">
          <a:xfrm>
            <a:off x="838198" y="1313110"/>
            <a:ext cx="10515600" cy="69120"/>
          </a:xfrm>
          <a:prstGeom prst="rect">
            <a:avLst/>
          </a:prstGeom>
          <a:solidFill>
            <a:schemeClr val="accent4"/>
          </a:solidFill>
          <a:ln>
            <a:noFill/>
          </a:ln>
        </p:spPr>
        <p:style>
          <a:lnRef idx="0">
            <a:srgbClr val="000000"/>
          </a:lnRef>
          <a:fillRef idx="0">
            <a:srgbClr val="000000"/>
          </a:fillRef>
          <a:effectRef idx="0">
            <a:srgbClr val="000000"/>
          </a:effectRef>
          <a:fontRef idx="minor">
            <a:schemeClr val="lt1"/>
          </a:fontRef>
        </p:style>
        <p:txBody>
          <a:bodyPr rtlCol="0" anchor="ctr"/>
          <a:lstStyle/>
          <a:p>
            <a:pPr algn="ct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2_Title Only">
    <p:spTree>
      <p:nvGrpSpPr>
        <p:cNvPr id="1" name=""/>
        <p:cNvGrpSpPr/>
        <p:nvPr/>
      </p:nvGrpSpPr>
      <p:grpSpPr bwMode="auto">
        <a:xfrm>
          <a:off x="0" y="0"/>
          <a:ext cx="0" cy="0"/>
          <a:chOff x="0" y="0"/>
          <a:chExt cx="0" cy="0"/>
        </a:xfrm>
      </p:grpSpPr>
      <p:sp>
        <p:nvSpPr>
          <p:cNvPr id="858225986" name="Rectangle 1"/>
          <p:cNvSpPr/>
          <p:nvPr userDrawn="1"/>
        </p:nvSpPr>
        <p:spPr bwMode="auto">
          <a:xfrm>
            <a:off x="0" y="0"/>
            <a:ext cx="12191999" cy="6858000"/>
          </a:xfrm>
          <a:prstGeom prst="rect">
            <a:avLst/>
          </a:prstGeom>
          <a:gradFill>
            <a:gsLst>
              <a:gs pos="11000">
                <a:schemeClr val="accent1"/>
              </a:gs>
              <a:gs pos="9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59219185" name="Date Placeholder 2"/>
          <p:cNvSpPr>
            <a:spLocks noGrp="1"/>
          </p:cNvSpPr>
          <p:nvPr>
            <p:ph type="dt" sz="half" idx="10"/>
          </p:nvPr>
        </p:nvSpPr>
        <p:spPr bwMode="auto"/>
        <p:txBody>
          <a:bodyPr/>
          <a:lstStyle>
            <a:lvl1pPr>
              <a:defRPr>
                <a:solidFill>
                  <a:schemeClr val="bg1"/>
                </a:solidFill>
              </a:defRPr>
            </a:lvl1pPr>
          </a:lstStyle>
          <a:p>
            <a:pPr>
              <a:defRPr/>
            </a:pPr>
            <a:fld id="{145F3B18-DF53-C74F-D3C8-525A25CC5E11}" type="datetime1">
              <a:rPr lang="en-US"/>
              <a:t>10/12/26</a:t>
            </a:fld>
            <a:endParaRPr lang="en-US"/>
          </a:p>
        </p:txBody>
      </p:sp>
      <p:sp>
        <p:nvSpPr>
          <p:cNvPr id="115994498"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08168417"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1335978424"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pic>
        <p:nvPicPr>
          <p:cNvPr id="895846452" name="Picture 10"/>
          <p:cNvPicPr>
            <a:picLocks noChangeAspect="1"/>
          </p:cNvPicPr>
          <p:nvPr userDrawn="1"/>
        </p:nvPicPr>
        <p:blipFill rotWithShape="1">
          <a:blip r:embed="rId2">
            <a:alphaModFix amt="20000"/>
          </a:blip>
          <a:stretch/>
        </p:blipFill>
        <p:spPr bwMode="auto">
          <a:xfrm>
            <a:off x="4130370" y="903094"/>
            <a:ext cx="3931258" cy="505181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pic>
        <p:nvPicPr>
          <p:cNvPr id="467066779" name="Picture 4"/>
          <p:cNvPicPr>
            <a:picLocks noChangeAspect="1"/>
          </p:cNvPicPr>
          <p:nvPr userDrawn="1"/>
        </p:nvPicPr>
        <p:blipFill rotWithShape="1">
          <a:blip r:embed="rId2"/>
          <a:stretch/>
        </p:blipFill>
        <p:spPr bwMode="auto">
          <a:xfrm>
            <a:off x="0" y="0"/>
            <a:ext cx="12191999" cy="6858000"/>
          </a:xfrm>
          <a:prstGeom prst="rect">
            <a:avLst/>
          </a:prstGeom>
        </p:spPr>
      </p:pic>
      <p:sp>
        <p:nvSpPr>
          <p:cNvPr id="1208616243" name="Date Placeholder 1"/>
          <p:cNvSpPr>
            <a:spLocks noGrp="1"/>
          </p:cNvSpPr>
          <p:nvPr>
            <p:ph type="dt" sz="half" idx="10"/>
          </p:nvPr>
        </p:nvSpPr>
        <p:spPr bwMode="auto"/>
        <p:txBody>
          <a:bodyPr/>
          <a:lstStyle>
            <a:lvl1pPr>
              <a:defRPr>
                <a:solidFill>
                  <a:schemeClr val="bg1"/>
                </a:solidFill>
              </a:defRPr>
            </a:lvl1pPr>
          </a:lstStyle>
          <a:p>
            <a:pPr>
              <a:defRPr/>
            </a:pPr>
            <a:fld id="{B7761311-E397-A883-1E63-9C2AB11E5243}" type="datetime1">
              <a:rPr lang="en-US"/>
              <a:t>10/12/26</a:t>
            </a:fld>
            <a:endParaRPr lang="en-US"/>
          </a:p>
        </p:txBody>
      </p:sp>
      <p:sp>
        <p:nvSpPr>
          <p:cNvPr id="1300394789" name="Footer Placeholder 2"/>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257164908" name="Slide Number Placeholder 3"/>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6" name="Picture 8">
            <a:extLst>
              <a:ext uri="{FF2B5EF4-FFF2-40B4-BE49-F238E27FC236}">
                <a16:creationId xmlns:a16="http://schemas.microsoft.com/office/drawing/2014/main" id="{4FE1FF32-E992-4382-AE25-BB083C9DBA15}"/>
              </a:ext>
            </a:extLst>
          </p:cNvPr>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blank" preserve="1" userDrawn="1">
  <p:cSld name="1_Blank">
    <p:spTree>
      <p:nvGrpSpPr>
        <p:cNvPr id="1" name=""/>
        <p:cNvGrpSpPr/>
        <p:nvPr/>
      </p:nvGrpSpPr>
      <p:grpSpPr bwMode="auto">
        <a:xfrm>
          <a:off x="0" y="0"/>
          <a:ext cx="0" cy="0"/>
          <a:chOff x="0" y="0"/>
          <a:chExt cx="0" cy="0"/>
        </a:xfrm>
      </p:grpSpPr>
      <p:pic>
        <p:nvPicPr>
          <p:cNvPr id="467066779" name="Picture 4"/>
          <p:cNvPicPr>
            <a:picLocks noChangeAspect="1"/>
          </p:cNvPicPr>
          <p:nvPr userDrawn="1"/>
        </p:nvPicPr>
        <p:blipFill rotWithShape="1">
          <a:blip r:embed="rId2"/>
          <a:stretch/>
        </p:blipFill>
        <p:spPr bwMode="auto">
          <a:xfrm>
            <a:off x="0" y="0"/>
            <a:ext cx="12191999" cy="6858000"/>
          </a:xfrm>
          <a:prstGeom prst="rect">
            <a:avLst/>
          </a:prstGeom>
        </p:spPr>
      </p:pic>
      <p:sp>
        <p:nvSpPr>
          <p:cNvPr id="1208616243" name="Date Placeholder 1"/>
          <p:cNvSpPr>
            <a:spLocks noGrp="1"/>
          </p:cNvSpPr>
          <p:nvPr>
            <p:ph type="dt" sz="half" idx="10"/>
          </p:nvPr>
        </p:nvSpPr>
        <p:spPr bwMode="auto"/>
        <p:txBody>
          <a:bodyPr/>
          <a:lstStyle>
            <a:lvl1pPr>
              <a:defRPr>
                <a:solidFill>
                  <a:schemeClr val="bg1"/>
                </a:solidFill>
              </a:defRPr>
            </a:lvl1pPr>
          </a:lstStyle>
          <a:p>
            <a:pPr>
              <a:defRPr/>
            </a:pPr>
            <a:fld id="{B7761311-E397-A883-1E63-9C2AB11E5243}" type="datetime1">
              <a:rPr lang="en-US"/>
              <a:t>10/12/26</a:t>
            </a:fld>
            <a:endParaRPr lang="en-US"/>
          </a:p>
        </p:txBody>
      </p:sp>
      <p:sp>
        <p:nvSpPr>
          <p:cNvPr id="1300394789" name="Footer Placeholder 2"/>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257164908" name="Slide Number Placeholder 3"/>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extLst>
      <p:ext uri="{BB962C8B-B14F-4D97-AF65-F5344CB8AC3E}">
        <p14:creationId xmlns:p14="http://schemas.microsoft.com/office/powerpoint/2010/main" val="99903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pic>
        <p:nvPicPr>
          <p:cNvPr id="174130581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465334338"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197004095" name="Content Placeholder 2"/>
          <p:cNvSpPr>
            <a:spLocks noGrp="1"/>
          </p:cNvSpPr>
          <p:nvPr>
            <p:ph idx="1"/>
          </p:nvPr>
        </p:nvSpPr>
        <p:spPr bwMode="auto">
          <a:xfrm>
            <a:off x="5183187" y="987424"/>
            <a:ext cx="6172200" cy="4873624"/>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2089651"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675109384" name="Date Placeholder 4"/>
          <p:cNvSpPr>
            <a:spLocks noGrp="1"/>
          </p:cNvSpPr>
          <p:nvPr>
            <p:ph type="dt" sz="half" idx="10"/>
          </p:nvPr>
        </p:nvSpPr>
        <p:spPr bwMode="auto"/>
        <p:txBody>
          <a:bodyPr/>
          <a:lstStyle>
            <a:lvl1pPr>
              <a:defRPr>
                <a:solidFill>
                  <a:schemeClr val="bg1"/>
                </a:solidFill>
              </a:defRPr>
            </a:lvl1pPr>
          </a:lstStyle>
          <a:p>
            <a:pPr>
              <a:defRPr/>
            </a:pPr>
            <a:fld id="{77487F4F-F749-DC4F-4B5A-4EAECC2B6B27}" type="datetime1">
              <a:rPr lang="en-US"/>
              <a:t>10/12/26</a:t>
            </a:fld>
            <a:endParaRPr lang="en-US"/>
          </a:p>
        </p:txBody>
      </p:sp>
      <p:sp>
        <p:nvSpPr>
          <p:cNvPr id="1479415346"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98154632"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4665707"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736700807"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66063947" name="Picture Placeholder 2"/>
          <p:cNvSpPr>
            <a:spLocks noGrp="1"/>
          </p:cNvSpPr>
          <p:nvPr>
            <p:ph type="pic" idx="1"/>
          </p:nvPr>
        </p:nvSpPr>
        <p:spPr bwMode="auto">
          <a:xfrm>
            <a:off x="5183187" y="987424"/>
            <a:ext cx="6172200" cy="487362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240048278"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0765575" name="Date Placeholder 4"/>
          <p:cNvSpPr>
            <a:spLocks noGrp="1"/>
          </p:cNvSpPr>
          <p:nvPr>
            <p:ph type="dt" sz="half" idx="10"/>
          </p:nvPr>
        </p:nvSpPr>
        <p:spPr bwMode="auto"/>
        <p:txBody>
          <a:bodyPr/>
          <a:lstStyle/>
          <a:p>
            <a:pPr>
              <a:defRPr/>
            </a:pPr>
            <a:fld id="{B16134C5-DD8E-4E21-6D84-D28F7B752D0C}" type="datetime1">
              <a:rPr lang="en-US"/>
              <a:t>10/12/26</a:t>
            </a:fld>
            <a:endParaRPr lang="en-US"/>
          </a:p>
        </p:txBody>
      </p:sp>
      <p:sp>
        <p:nvSpPr>
          <p:cNvPr id="2131852139" name="Footer Placeholder 5"/>
          <p:cNvSpPr>
            <a:spLocks noGrp="1"/>
          </p:cNvSpPr>
          <p:nvPr>
            <p:ph type="ftr" sz="quarter" idx="11"/>
          </p:nvPr>
        </p:nvSpPr>
        <p:spPr bwMode="auto"/>
        <p:txBody>
          <a:bodyPr/>
          <a:lstStyle/>
          <a:p>
            <a:pPr>
              <a:defRPr/>
            </a:pPr>
            <a:endParaRPr lang="en-US"/>
          </a:p>
        </p:txBody>
      </p:sp>
      <p:sp>
        <p:nvSpPr>
          <p:cNvPr id="808773762"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pic>
        <p:nvPicPr>
          <p:cNvPr id="1416050263" name="Picture 7"/>
          <p:cNvPicPr>
            <a:picLocks noChangeAspect="1"/>
          </p:cNvPicPr>
          <p:nvPr userDrawn="1"/>
        </p:nvPicPr>
        <p:blipFill rotWithShape="1">
          <a:blip r:embed="rId2"/>
          <a:stretch/>
        </p:blipFill>
        <p:spPr bwMode="auto">
          <a:xfrm>
            <a:off x="0" y="0"/>
            <a:ext cx="12191999" cy="6858000"/>
          </a:xfrm>
          <a:prstGeom prst="rect">
            <a:avLst/>
          </a:prstGeom>
        </p:spPr>
      </p:pic>
      <p:pic>
        <p:nvPicPr>
          <p:cNvPr id="426095131"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276597606" name="Title 1"/>
          <p:cNvSpPr>
            <a:spLocks noGrp="1"/>
          </p:cNvSpPr>
          <p:nvPr>
            <p:ph type="title"/>
          </p:nvPr>
        </p:nvSpPr>
        <p:spPr bwMode="auto"/>
        <p:txBody>
          <a:bodyPr/>
          <a:lstStyle/>
          <a:p>
            <a:pPr>
              <a:defRPr/>
            </a:pPr>
            <a:r>
              <a:rPr lang="en-US"/>
              <a:t>Click to edit Master title style</a:t>
            </a:r>
            <a:endParaRPr/>
          </a:p>
        </p:txBody>
      </p:sp>
      <p:sp>
        <p:nvSpPr>
          <p:cNvPr id="338522233"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13340269" name="Date Placeholder 3"/>
          <p:cNvSpPr>
            <a:spLocks noGrp="1"/>
          </p:cNvSpPr>
          <p:nvPr>
            <p:ph type="dt" sz="half" idx="10"/>
          </p:nvPr>
        </p:nvSpPr>
        <p:spPr bwMode="auto"/>
        <p:txBody>
          <a:bodyPr/>
          <a:lstStyle/>
          <a:p>
            <a:pPr>
              <a:defRPr/>
            </a:pPr>
            <a:fld id="{964054CE-47AA-E8CB-FC93-BC144E978374}" type="datetime1">
              <a:rPr lang="en-US"/>
              <a:t>10/12/26</a:t>
            </a:fld>
            <a:endParaRPr lang="en-US"/>
          </a:p>
        </p:txBody>
      </p:sp>
      <p:sp>
        <p:nvSpPr>
          <p:cNvPr id="1449601145" name="Footer Placeholder 4"/>
          <p:cNvSpPr>
            <a:spLocks noGrp="1"/>
          </p:cNvSpPr>
          <p:nvPr>
            <p:ph type="ftr" sz="quarter" idx="11"/>
          </p:nvPr>
        </p:nvSpPr>
        <p:spPr bwMode="auto"/>
        <p:txBody>
          <a:bodyPr/>
          <a:lstStyle/>
          <a:p>
            <a:pPr>
              <a:defRPr/>
            </a:pPr>
            <a:endParaRPr lang="en-US"/>
          </a:p>
        </p:txBody>
      </p:sp>
      <p:sp>
        <p:nvSpPr>
          <p:cNvPr id="1129848696"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1202377430" name="Vertical Title 1"/>
          <p:cNvSpPr>
            <a:spLocks noGrp="1"/>
          </p:cNvSpPr>
          <p:nvPr>
            <p:ph type="title" orient="vert"/>
          </p:nvPr>
        </p:nvSpPr>
        <p:spPr bwMode="auto">
          <a:xfrm>
            <a:off x="8724899" y="365124"/>
            <a:ext cx="2628900" cy="5811837"/>
          </a:xfrm>
        </p:spPr>
        <p:txBody>
          <a:bodyPr vert="eaVert"/>
          <a:lstStyle/>
          <a:p>
            <a:pPr>
              <a:defRPr/>
            </a:pPr>
            <a:r>
              <a:rPr lang="en-US"/>
              <a:t>Click to edit Master title style</a:t>
            </a:r>
            <a:endParaRPr/>
          </a:p>
        </p:txBody>
      </p:sp>
      <p:sp>
        <p:nvSpPr>
          <p:cNvPr id="1237491770" name="Vertical Text Placeholder 2"/>
          <p:cNvSpPr>
            <a:spLocks noGrp="1"/>
          </p:cNvSpPr>
          <p:nvPr>
            <p:ph type="body" orient="vert" idx="1"/>
          </p:nvPr>
        </p:nvSpPr>
        <p:spPr bwMode="auto">
          <a:xfrm>
            <a:off x="838198" y="365124"/>
            <a:ext cx="7734299" cy="5811837"/>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62868303" name="Date Placeholder 3"/>
          <p:cNvSpPr>
            <a:spLocks noGrp="1"/>
          </p:cNvSpPr>
          <p:nvPr>
            <p:ph type="dt" sz="half" idx="10"/>
          </p:nvPr>
        </p:nvSpPr>
        <p:spPr bwMode="auto"/>
        <p:txBody>
          <a:bodyPr/>
          <a:lstStyle/>
          <a:p>
            <a:pPr>
              <a:defRPr/>
            </a:pPr>
            <a:fld id="{B8757DE2-7B70-FA18-19C5-69FDA16981F0}" type="datetime1">
              <a:rPr lang="en-US"/>
              <a:t>10/12/26</a:t>
            </a:fld>
            <a:endParaRPr lang="en-US"/>
          </a:p>
        </p:txBody>
      </p:sp>
      <p:sp>
        <p:nvSpPr>
          <p:cNvPr id="1060406095" name="Footer Placeholder 4"/>
          <p:cNvSpPr>
            <a:spLocks noGrp="1"/>
          </p:cNvSpPr>
          <p:nvPr>
            <p:ph type="ftr" sz="quarter" idx="11"/>
          </p:nvPr>
        </p:nvSpPr>
        <p:spPr bwMode="auto"/>
        <p:txBody>
          <a:bodyPr/>
          <a:lstStyle/>
          <a:p>
            <a:pPr>
              <a:defRPr/>
            </a:pPr>
            <a:endParaRPr lang="en-US"/>
          </a:p>
        </p:txBody>
      </p:sp>
      <p:sp>
        <p:nvSpPr>
          <p:cNvPr id="199695644"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sp>
        <p:nvSpPr>
          <p:cNvPr id="591079358" name="Title 1"/>
          <p:cNvSpPr>
            <a:spLocks noGrp="1"/>
          </p:cNvSpPr>
          <p:nvPr>
            <p:ph type="ctrTitle"/>
          </p:nvPr>
        </p:nvSpPr>
        <p:spPr bwMode="auto">
          <a:xfrm>
            <a:off x="1524000" y="1122363"/>
            <a:ext cx="9144000" cy="2387600"/>
          </a:xfrm>
        </p:spPr>
        <p:txBody>
          <a:bodyPr anchor="b"/>
          <a:lstStyle>
            <a:lvl1pPr algn="ctr">
              <a:defRPr sz="6000"/>
            </a:lvl1pPr>
          </a:lstStyle>
          <a:p>
            <a:pPr>
              <a:defRPr/>
            </a:pPr>
            <a:r>
              <a:rPr lang="en-US"/>
              <a:t>Click to edit Master title style</a:t>
            </a:r>
            <a:endParaRPr/>
          </a:p>
        </p:txBody>
      </p:sp>
      <p:sp>
        <p:nvSpPr>
          <p:cNvPr id="474401690" name="Subtitl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69796065" name="Date Placeholder 3"/>
          <p:cNvSpPr>
            <a:spLocks noGrp="1"/>
          </p:cNvSpPr>
          <p:nvPr>
            <p:ph type="dt" sz="half" idx="10"/>
          </p:nvPr>
        </p:nvSpPr>
        <p:spPr bwMode="auto"/>
        <p:txBody>
          <a:bodyPr/>
          <a:lstStyle/>
          <a:p>
            <a:pPr>
              <a:defRPr/>
            </a:pPr>
            <a:fld id="{22C84A13-D78D-4BCE-A0AE-31062543A14B}" type="datetime1">
              <a:rPr lang="en-US"/>
              <a:t>10/12/26</a:t>
            </a:fld>
            <a:endParaRPr lang="en-US"/>
          </a:p>
        </p:txBody>
      </p:sp>
      <p:sp>
        <p:nvSpPr>
          <p:cNvPr id="747003127" name="Footer Placeholder 4"/>
          <p:cNvSpPr>
            <a:spLocks noGrp="1"/>
          </p:cNvSpPr>
          <p:nvPr>
            <p:ph type="ftr" sz="quarter" idx="11"/>
          </p:nvPr>
        </p:nvSpPr>
        <p:spPr bwMode="auto"/>
        <p:txBody>
          <a:bodyPr/>
          <a:lstStyle/>
          <a:p>
            <a:pPr>
              <a:defRPr/>
            </a:pPr>
            <a:endParaRPr lang="en-US"/>
          </a:p>
        </p:txBody>
      </p:sp>
      <p:sp>
        <p:nvSpPr>
          <p:cNvPr id="1808652275"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obj" preserve="1" userDrawn="1">
  <p:cSld name="Title and Content">
    <p:spTree>
      <p:nvGrpSpPr>
        <p:cNvPr id="1" name=""/>
        <p:cNvGrpSpPr/>
        <p:nvPr/>
      </p:nvGrpSpPr>
      <p:grpSpPr bwMode="auto">
        <a:xfrm>
          <a:off x="0" y="0"/>
          <a:ext cx="0" cy="0"/>
          <a:chOff x="0" y="0"/>
          <a:chExt cx="0" cy="0"/>
        </a:xfrm>
      </p:grpSpPr>
      <p:sp>
        <p:nvSpPr>
          <p:cNvPr id="2037964194" name="Title 1"/>
          <p:cNvSpPr>
            <a:spLocks noGrp="1"/>
          </p:cNvSpPr>
          <p:nvPr>
            <p:ph type="title"/>
          </p:nvPr>
        </p:nvSpPr>
        <p:spPr bwMode="auto"/>
        <p:txBody>
          <a:bodyPr/>
          <a:lstStyle/>
          <a:p>
            <a:pPr>
              <a:defRPr/>
            </a:pPr>
            <a:r>
              <a:rPr lang="en-US"/>
              <a:t>Click to edit Master title style</a:t>
            </a:r>
            <a:endParaRPr/>
          </a:p>
        </p:txBody>
      </p:sp>
      <p:sp>
        <p:nvSpPr>
          <p:cNvPr id="1450957098"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62924276" name="Date Placeholder 3"/>
          <p:cNvSpPr>
            <a:spLocks noGrp="1"/>
          </p:cNvSpPr>
          <p:nvPr>
            <p:ph type="dt" sz="half" idx="10"/>
          </p:nvPr>
        </p:nvSpPr>
        <p:spPr bwMode="auto"/>
        <p:txBody>
          <a:bodyPr/>
          <a:lstStyle/>
          <a:p>
            <a:pPr>
              <a:defRPr/>
            </a:pPr>
            <a:fld id="{B3C20413-D78C-4F58-8245-DF4CBB2AF1AF}" type="datetime1">
              <a:rPr lang="en-US"/>
              <a:t>10/12/26</a:t>
            </a:fld>
            <a:endParaRPr lang="en-US"/>
          </a:p>
        </p:txBody>
      </p:sp>
      <p:sp>
        <p:nvSpPr>
          <p:cNvPr id="1285561688" name="Footer Placeholder 4"/>
          <p:cNvSpPr>
            <a:spLocks noGrp="1"/>
          </p:cNvSpPr>
          <p:nvPr>
            <p:ph type="ftr" sz="quarter" idx="11"/>
          </p:nvPr>
        </p:nvSpPr>
        <p:spPr bwMode="auto"/>
        <p:txBody>
          <a:bodyPr/>
          <a:lstStyle/>
          <a:p>
            <a:pPr>
              <a:defRPr/>
            </a:pPr>
            <a:endParaRPr lang="en-US"/>
          </a:p>
        </p:txBody>
      </p:sp>
      <p:sp>
        <p:nvSpPr>
          <p:cNvPr id="1265023863"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secHead" preserve="1" userDrawn="1">
  <p:cSld name="Section Header">
    <p:spTree>
      <p:nvGrpSpPr>
        <p:cNvPr id="1" name=""/>
        <p:cNvGrpSpPr/>
        <p:nvPr/>
      </p:nvGrpSpPr>
      <p:grpSpPr bwMode="auto">
        <a:xfrm>
          <a:off x="0" y="0"/>
          <a:ext cx="0" cy="0"/>
          <a:chOff x="0" y="0"/>
          <a:chExt cx="0" cy="0"/>
        </a:xfrm>
      </p:grpSpPr>
      <p:sp>
        <p:nvSpPr>
          <p:cNvPr id="875661753" name="Title 1"/>
          <p:cNvSpPr>
            <a:spLocks noGrp="1"/>
          </p:cNvSpPr>
          <p:nvPr>
            <p:ph type="title"/>
          </p:nvPr>
        </p:nvSpPr>
        <p:spPr bwMode="auto">
          <a:xfrm>
            <a:off x="831850" y="1709738"/>
            <a:ext cx="10515600" cy="2852737"/>
          </a:xfrm>
        </p:spPr>
        <p:txBody>
          <a:bodyPr anchor="b"/>
          <a:lstStyle>
            <a:lvl1pPr>
              <a:defRPr sz="6000"/>
            </a:lvl1pPr>
          </a:lstStyle>
          <a:p>
            <a:pPr>
              <a:defRPr/>
            </a:pPr>
            <a:r>
              <a:rPr lang="en-US"/>
              <a:t>Click to edit Master title style</a:t>
            </a:r>
            <a:endParaRPr/>
          </a:p>
        </p:txBody>
      </p:sp>
      <p:sp>
        <p:nvSpPr>
          <p:cNvPr id="339815750" name="Text Placehold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1333670699" name="Date Placeholder 3"/>
          <p:cNvSpPr>
            <a:spLocks noGrp="1"/>
          </p:cNvSpPr>
          <p:nvPr>
            <p:ph type="dt" sz="half" idx="10"/>
          </p:nvPr>
        </p:nvSpPr>
        <p:spPr bwMode="auto"/>
        <p:txBody>
          <a:bodyPr/>
          <a:lstStyle/>
          <a:p>
            <a:pPr>
              <a:defRPr/>
            </a:pPr>
            <a:fld id="{2CB5C703-A443-42F8-B3D0-D184712172EA}" type="datetime1">
              <a:rPr lang="en-US"/>
              <a:t>10/12/26</a:t>
            </a:fld>
            <a:endParaRPr lang="en-US"/>
          </a:p>
        </p:txBody>
      </p:sp>
      <p:sp>
        <p:nvSpPr>
          <p:cNvPr id="145888098" name="Footer Placeholder 4"/>
          <p:cNvSpPr>
            <a:spLocks noGrp="1"/>
          </p:cNvSpPr>
          <p:nvPr>
            <p:ph type="ftr" sz="quarter" idx="11"/>
          </p:nvPr>
        </p:nvSpPr>
        <p:spPr bwMode="auto"/>
        <p:txBody>
          <a:bodyPr/>
          <a:lstStyle/>
          <a:p>
            <a:pPr>
              <a:defRPr/>
            </a:pPr>
            <a:endParaRPr lang="en-US"/>
          </a:p>
        </p:txBody>
      </p:sp>
      <p:sp>
        <p:nvSpPr>
          <p:cNvPr id="713024789"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sp>
        <p:nvSpPr>
          <p:cNvPr id="1688406392" name="Title 1"/>
          <p:cNvSpPr>
            <a:spLocks noGrp="1"/>
          </p:cNvSpPr>
          <p:nvPr>
            <p:ph type="title"/>
          </p:nvPr>
        </p:nvSpPr>
        <p:spPr bwMode="auto"/>
        <p:txBody>
          <a:bodyPr/>
          <a:lstStyle/>
          <a:p>
            <a:pPr>
              <a:defRPr/>
            </a:pPr>
            <a:r>
              <a:rPr lang="en-US"/>
              <a:t>Click to edit Master title style</a:t>
            </a:r>
            <a:endParaRPr/>
          </a:p>
        </p:txBody>
      </p:sp>
      <p:sp>
        <p:nvSpPr>
          <p:cNvPr id="946483330" name="Content Placeholder 2"/>
          <p:cNvSpPr>
            <a:spLocks noGrp="1"/>
          </p:cNvSpPr>
          <p:nvPr>
            <p:ph sz="half" idx="1"/>
          </p:nvPr>
        </p:nvSpPr>
        <p:spPr bwMode="auto">
          <a:xfrm>
            <a:off x="838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2929064" name="Content Placeholder 3"/>
          <p:cNvSpPr>
            <a:spLocks noGrp="1"/>
          </p:cNvSpPr>
          <p:nvPr>
            <p:ph sz="half" idx="2"/>
          </p:nvPr>
        </p:nvSpPr>
        <p:spPr bwMode="auto">
          <a:xfrm>
            <a:off x="6172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921667211" name="Date Placeholder 4"/>
          <p:cNvSpPr>
            <a:spLocks noGrp="1"/>
          </p:cNvSpPr>
          <p:nvPr>
            <p:ph type="dt" sz="half" idx="10"/>
          </p:nvPr>
        </p:nvSpPr>
        <p:spPr bwMode="auto"/>
        <p:txBody>
          <a:bodyPr/>
          <a:lstStyle/>
          <a:p>
            <a:pPr>
              <a:defRPr/>
            </a:pPr>
            <a:fld id="{E4391EAD-DF97-4782-B04D-5BE9344419EF}" type="datetime1">
              <a:rPr lang="en-US"/>
              <a:t>10/12/26</a:t>
            </a:fld>
            <a:endParaRPr lang="en-US"/>
          </a:p>
        </p:txBody>
      </p:sp>
      <p:sp>
        <p:nvSpPr>
          <p:cNvPr id="480199695" name="Footer Placeholder 5"/>
          <p:cNvSpPr>
            <a:spLocks noGrp="1"/>
          </p:cNvSpPr>
          <p:nvPr>
            <p:ph type="ftr" sz="quarter" idx="11"/>
          </p:nvPr>
        </p:nvSpPr>
        <p:spPr bwMode="auto"/>
        <p:txBody>
          <a:bodyPr/>
          <a:lstStyle/>
          <a:p>
            <a:pPr>
              <a:defRPr/>
            </a:pPr>
            <a:endParaRPr lang="en-US"/>
          </a:p>
        </p:txBody>
      </p:sp>
      <p:sp>
        <p:nvSpPr>
          <p:cNvPr id="282097255"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Comparison">
    <p:spTree>
      <p:nvGrpSpPr>
        <p:cNvPr id="1" name=""/>
        <p:cNvGrpSpPr/>
        <p:nvPr/>
      </p:nvGrpSpPr>
      <p:grpSpPr bwMode="auto">
        <a:xfrm>
          <a:off x="0" y="0"/>
          <a:ext cx="0" cy="0"/>
          <a:chOff x="0" y="0"/>
          <a:chExt cx="0" cy="0"/>
        </a:xfrm>
      </p:grpSpPr>
      <p:sp>
        <p:nvSpPr>
          <p:cNvPr id="1729644366" name="Title 1"/>
          <p:cNvSpPr>
            <a:spLocks noGrp="1"/>
          </p:cNvSpPr>
          <p:nvPr>
            <p:ph type="title"/>
          </p:nvPr>
        </p:nvSpPr>
        <p:spPr bwMode="auto">
          <a:xfrm>
            <a:off x="839788" y="365125"/>
            <a:ext cx="10515600" cy="1325563"/>
          </a:xfrm>
        </p:spPr>
        <p:txBody>
          <a:bodyPr/>
          <a:lstStyle/>
          <a:p>
            <a:pPr>
              <a:defRPr/>
            </a:pPr>
            <a:r>
              <a:rPr lang="en-US"/>
              <a:t>Click to edit Master title style</a:t>
            </a:r>
            <a:endParaRPr/>
          </a:p>
        </p:txBody>
      </p:sp>
      <p:sp>
        <p:nvSpPr>
          <p:cNvPr id="1980615006" name="Text Placehold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519034186" name="Content Placeholder 3"/>
          <p:cNvSpPr>
            <a:spLocks noGrp="1"/>
          </p:cNvSpPr>
          <p:nvPr>
            <p:ph sz="half" idx="2"/>
          </p:nvPr>
        </p:nvSpPr>
        <p:spPr bwMode="auto">
          <a:xfrm>
            <a:off x="839788" y="2505074"/>
            <a:ext cx="5157787"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946923131" name="Text Placehold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861050673" name="Content Placeholder 5"/>
          <p:cNvSpPr>
            <a:spLocks noGrp="1"/>
          </p:cNvSpPr>
          <p:nvPr>
            <p:ph sz="quarter" idx="4"/>
          </p:nvPr>
        </p:nvSpPr>
        <p:spPr bwMode="auto">
          <a:xfrm>
            <a:off x="6172200" y="2505074"/>
            <a:ext cx="5183188"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74859138" name="Date Placeholder 6"/>
          <p:cNvSpPr>
            <a:spLocks noGrp="1"/>
          </p:cNvSpPr>
          <p:nvPr>
            <p:ph type="dt" sz="half" idx="10"/>
          </p:nvPr>
        </p:nvSpPr>
        <p:spPr bwMode="auto"/>
        <p:txBody>
          <a:bodyPr/>
          <a:lstStyle/>
          <a:p>
            <a:pPr>
              <a:defRPr/>
            </a:pPr>
            <a:fld id="{BF405CF0-6B5B-4A88-925A-5CFDA86C90D6}" type="datetime1">
              <a:rPr lang="en-US"/>
              <a:t>10/12/26</a:t>
            </a:fld>
            <a:endParaRPr lang="en-US"/>
          </a:p>
        </p:txBody>
      </p:sp>
      <p:sp>
        <p:nvSpPr>
          <p:cNvPr id="381501022" name="Footer Placeholder 7"/>
          <p:cNvSpPr>
            <a:spLocks noGrp="1"/>
          </p:cNvSpPr>
          <p:nvPr>
            <p:ph type="ftr" sz="quarter" idx="11"/>
          </p:nvPr>
        </p:nvSpPr>
        <p:spPr bwMode="auto"/>
        <p:txBody>
          <a:bodyPr/>
          <a:lstStyle/>
          <a:p>
            <a:pPr>
              <a:defRPr/>
            </a:pPr>
            <a:endParaRPr lang="en-US"/>
          </a:p>
        </p:txBody>
      </p:sp>
      <p:sp>
        <p:nvSpPr>
          <p:cNvPr id="235208537" name="Slide Number Placeholder 8"/>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titleOnly" preserve="1" userDrawn="1">
  <p:cSld name="Title Only">
    <p:spTree>
      <p:nvGrpSpPr>
        <p:cNvPr id="1" name=""/>
        <p:cNvGrpSpPr/>
        <p:nvPr/>
      </p:nvGrpSpPr>
      <p:grpSpPr bwMode="auto">
        <a:xfrm>
          <a:off x="0" y="0"/>
          <a:ext cx="0" cy="0"/>
          <a:chOff x="0" y="0"/>
          <a:chExt cx="0" cy="0"/>
        </a:xfrm>
      </p:grpSpPr>
      <p:sp>
        <p:nvSpPr>
          <p:cNvPr id="1018870696" name="Title 1"/>
          <p:cNvSpPr>
            <a:spLocks noGrp="1"/>
          </p:cNvSpPr>
          <p:nvPr>
            <p:ph type="title"/>
          </p:nvPr>
        </p:nvSpPr>
        <p:spPr bwMode="auto"/>
        <p:txBody>
          <a:bodyPr/>
          <a:lstStyle/>
          <a:p>
            <a:pPr>
              <a:defRPr/>
            </a:pPr>
            <a:r>
              <a:rPr lang="en-US"/>
              <a:t>Click to edit Master title style</a:t>
            </a:r>
            <a:endParaRPr/>
          </a:p>
        </p:txBody>
      </p:sp>
      <p:sp>
        <p:nvSpPr>
          <p:cNvPr id="968392088" name="Date Placeholder 2"/>
          <p:cNvSpPr>
            <a:spLocks noGrp="1"/>
          </p:cNvSpPr>
          <p:nvPr>
            <p:ph type="dt" sz="half" idx="10"/>
          </p:nvPr>
        </p:nvSpPr>
        <p:spPr bwMode="auto"/>
        <p:txBody>
          <a:bodyPr/>
          <a:lstStyle/>
          <a:p>
            <a:pPr>
              <a:defRPr/>
            </a:pPr>
            <a:fld id="{D6D5525D-148C-4662-AA18-F6AEFDAA6776}" type="datetime1">
              <a:rPr lang="en-US"/>
              <a:t>10/12/26</a:t>
            </a:fld>
            <a:endParaRPr lang="en-US"/>
          </a:p>
        </p:txBody>
      </p:sp>
      <p:sp>
        <p:nvSpPr>
          <p:cNvPr id="684948448" name="Footer Placeholder 3"/>
          <p:cNvSpPr>
            <a:spLocks noGrp="1"/>
          </p:cNvSpPr>
          <p:nvPr>
            <p:ph type="ftr" sz="quarter" idx="11"/>
          </p:nvPr>
        </p:nvSpPr>
        <p:spPr bwMode="auto"/>
        <p:txBody>
          <a:bodyPr/>
          <a:lstStyle/>
          <a:p>
            <a:pPr>
              <a:defRPr/>
            </a:pPr>
            <a:endParaRPr lang="en-US"/>
          </a:p>
        </p:txBody>
      </p:sp>
      <p:sp>
        <p:nvSpPr>
          <p:cNvPr id="1035071694" name="Slide Number Placeholder 4"/>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sp>
        <p:nvSpPr>
          <p:cNvPr id="236448322" name="Date Placeholder 1"/>
          <p:cNvSpPr>
            <a:spLocks noGrp="1"/>
          </p:cNvSpPr>
          <p:nvPr>
            <p:ph type="dt" sz="half" idx="10"/>
          </p:nvPr>
        </p:nvSpPr>
        <p:spPr bwMode="auto"/>
        <p:txBody>
          <a:bodyPr/>
          <a:lstStyle/>
          <a:p>
            <a:pPr>
              <a:defRPr/>
            </a:pPr>
            <a:fld id="{6F2FBC8A-8540-4E09-A9D0-3E3CC9EF3F79}" type="datetime1">
              <a:rPr lang="en-US"/>
              <a:t>10/12/26</a:t>
            </a:fld>
            <a:endParaRPr lang="en-US"/>
          </a:p>
        </p:txBody>
      </p:sp>
      <p:sp>
        <p:nvSpPr>
          <p:cNvPr id="711829717" name="Footer Placeholder 2"/>
          <p:cNvSpPr>
            <a:spLocks noGrp="1"/>
          </p:cNvSpPr>
          <p:nvPr>
            <p:ph type="ftr" sz="quarter" idx="11"/>
          </p:nvPr>
        </p:nvSpPr>
        <p:spPr bwMode="auto"/>
        <p:txBody>
          <a:bodyPr/>
          <a:lstStyle/>
          <a:p>
            <a:pPr>
              <a:defRPr/>
            </a:pPr>
            <a:endParaRPr lang="en-US"/>
          </a:p>
        </p:txBody>
      </p:sp>
      <p:sp>
        <p:nvSpPr>
          <p:cNvPr id="766167396" name="Slide Number Placeholder 3"/>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sp>
        <p:nvSpPr>
          <p:cNvPr id="1363997961"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1395019050" name="Content Placehold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12462202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78250281" name="Date Placeholder 4"/>
          <p:cNvSpPr>
            <a:spLocks noGrp="1"/>
          </p:cNvSpPr>
          <p:nvPr>
            <p:ph type="dt" sz="half" idx="10"/>
          </p:nvPr>
        </p:nvSpPr>
        <p:spPr bwMode="auto"/>
        <p:txBody>
          <a:bodyPr/>
          <a:lstStyle/>
          <a:p>
            <a:pPr>
              <a:defRPr/>
            </a:pPr>
            <a:fld id="{4DE6B050-6BDD-4194-8911-6BDD648F21F5}" type="datetime1">
              <a:rPr lang="en-US"/>
              <a:t>10/12/26</a:t>
            </a:fld>
            <a:endParaRPr lang="en-US"/>
          </a:p>
        </p:txBody>
      </p:sp>
      <p:sp>
        <p:nvSpPr>
          <p:cNvPr id="1851810563" name="Footer Placeholder 5"/>
          <p:cNvSpPr>
            <a:spLocks noGrp="1"/>
          </p:cNvSpPr>
          <p:nvPr>
            <p:ph type="ftr" sz="quarter" idx="11"/>
          </p:nvPr>
        </p:nvSpPr>
        <p:spPr bwMode="auto"/>
        <p:txBody>
          <a:bodyPr/>
          <a:lstStyle/>
          <a:p>
            <a:pPr>
              <a:defRPr/>
            </a:pPr>
            <a:endParaRPr lang="en-US"/>
          </a:p>
        </p:txBody>
      </p:sp>
      <p:sp>
        <p:nvSpPr>
          <p:cNvPr id="1117585972"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2057730663"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191093685" name="Picture Placeholder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96437663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534292288" name="Date Placeholder 4"/>
          <p:cNvSpPr>
            <a:spLocks noGrp="1"/>
          </p:cNvSpPr>
          <p:nvPr>
            <p:ph type="dt" sz="half" idx="10"/>
          </p:nvPr>
        </p:nvSpPr>
        <p:spPr bwMode="auto"/>
        <p:txBody>
          <a:bodyPr/>
          <a:lstStyle/>
          <a:p>
            <a:pPr>
              <a:defRPr/>
            </a:pPr>
            <a:fld id="{603CBED1-6B5D-46F0-92EF-7B2770FE5F3C}" type="datetime1">
              <a:rPr lang="en-US"/>
              <a:t>10/12/26</a:t>
            </a:fld>
            <a:endParaRPr lang="en-US"/>
          </a:p>
        </p:txBody>
      </p:sp>
      <p:sp>
        <p:nvSpPr>
          <p:cNvPr id="115196429" name="Footer Placeholder 5"/>
          <p:cNvSpPr>
            <a:spLocks noGrp="1"/>
          </p:cNvSpPr>
          <p:nvPr>
            <p:ph type="ftr" sz="quarter" idx="11"/>
          </p:nvPr>
        </p:nvSpPr>
        <p:spPr bwMode="auto"/>
        <p:txBody>
          <a:bodyPr/>
          <a:lstStyle/>
          <a:p>
            <a:pPr>
              <a:defRPr/>
            </a:pPr>
            <a:endParaRPr lang="en-US"/>
          </a:p>
        </p:txBody>
      </p:sp>
      <p:sp>
        <p:nvSpPr>
          <p:cNvPr id="812080689"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2140521199" name="Title 1"/>
          <p:cNvSpPr>
            <a:spLocks noGrp="1"/>
          </p:cNvSpPr>
          <p:nvPr>
            <p:ph type="title"/>
          </p:nvPr>
        </p:nvSpPr>
        <p:spPr bwMode="auto"/>
        <p:txBody>
          <a:bodyPr/>
          <a:lstStyle/>
          <a:p>
            <a:pPr>
              <a:defRPr/>
            </a:pPr>
            <a:r>
              <a:rPr lang="en-US"/>
              <a:t>Click to edit Master title style</a:t>
            </a:r>
            <a:endParaRPr/>
          </a:p>
        </p:txBody>
      </p:sp>
      <p:sp>
        <p:nvSpPr>
          <p:cNvPr id="758687956"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97835441" name="Date Placeholder 3"/>
          <p:cNvSpPr>
            <a:spLocks noGrp="1"/>
          </p:cNvSpPr>
          <p:nvPr>
            <p:ph type="dt" sz="half" idx="10"/>
          </p:nvPr>
        </p:nvSpPr>
        <p:spPr bwMode="auto"/>
        <p:txBody>
          <a:bodyPr/>
          <a:lstStyle/>
          <a:p>
            <a:pPr>
              <a:defRPr/>
            </a:pPr>
            <a:fld id="{631B0CA1-912C-4995-A837-B6AC6D52D986}" type="datetime1">
              <a:rPr lang="en-US"/>
              <a:t>10/12/26</a:t>
            </a:fld>
            <a:endParaRPr lang="en-US"/>
          </a:p>
        </p:txBody>
      </p:sp>
      <p:sp>
        <p:nvSpPr>
          <p:cNvPr id="309638560" name="Footer Placeholder 4"/>
          <p:cNvSpPr>
            <a:spLocks noGrp="1"/>
          </p:cNvSpPr>
          <p:nvPr>
            <p:ph type="ftr" sz="quarter" idx="11"/>
          </p:nvPr>
        </p:nvSpPr>
        <p:spPr bwMode="auto"/>
        <p:txBody>
          <a:bodyPr/>
          <a:lstStyle/>
          <a:p>
            <a:pPr>
              <a:defRPr/>
            </a:pPr>
            <a:endParaRPr lang="en-US"/>
          </a:p>
        </p:txBody>
      </p:sp>
      <p:sp>
        <p:nvSpPr>
          <p:cNvPr id="555020005"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1229589540" name="Vertical Title 1"/>
          <p:cNvSpPr>
            <a:spLocks noGrp="1"/>
          </p:cNvSpPr>
          <p:nvPr>
            <p:ph type="title" orient="vert"/>
          </p:nvPr>
        </p:nvSpPr>
        <p:spPr bwMode="auto">
          <a:xfrm>
            <a:off x="8724900" y="365125"/>
            <a:ext cx="2628900" cy="5811838"/>
          </a:xfrm>
        </p:spPr>
        <p:txBody>
          <a:bodyPr vert="eaVert"/>
          <a:lstStyle/>
          <a:p>
            <a:pPr>
              <a:defRPr/>
            </a:pPr>
            <a:r>
              <a:rPr lang="en-US"/>
              <a:t>Click to edit Master title style</a:t>
            </a:r>
            <a:endParaRPr/>
          </a:p>
        </p:txBody>
      </p:sp>
      <p:sp>
        <p:nvSpPr>
          <p:cNvPr id="471122479" name="Vertical Text Placeholder 2"/>
          <p:cNvSpPr>
            <a:spLocks noGrp="1"/>
          </p:cNvSpPr>
          <p:nvPr>
            <p:ph type="body" orient="vert" idx="1"/>
          </p:nvPr>
        </p:nvSpPr>
        <p:spPr bwMode="auto">
          <a:xfrm>
            <a:off x="838200" y="365125"/>
            <a:ext cx="7734300" cy="5811838"/>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659523398" name="Date Placeholder 3"/>
          <p:cNvSpPr>
            <a:spLocks noGrp="1"/>
          </p:cNvSpPr>
          <p:nvPr>
            <p:ph type="dt" sz="half" idx="10"/>
          </p:nvPr>
        </p:nvSpPr>
        <p:spPr bwMode="auto"/>
        <p:txBody>
          <a:bodyPr/>
          <a:lstStyle/>
          <a:p>
            <a:pPr>
              <a:defRPr/>
            </a:pPr>
            <a:fld id="{DE6AEAC3-0B9F-4F5A-BA21-A2B8AF3D15A4}" type="datetime1">
              <a:rPr lang="en-US"/>
              <a:t>10/12/26</a:t>
            </a:fld>
            <a:endParaRPr lang="en-US"/>
          </a:p>
        </p:txBody>
      </p:sp>
      <p:sp>
        <p:nvSpPr>
          <p:cNvPr id="646929722" name="Footer Placeholder 4"/>
          <p:cNvSpPr>
            <a:spLocks noGrp="1"/>
          </p:cNvSpPr>
          <p:nvPr>
            <p:ph type="ftr" sz="quarter" idx="11"/>
          </p:nvPr>
        </p:nvSpPr>
        <p:spPr bwMode="auto"/>
        <p:txBody>
          <a:bodyPr/>
          <a:lstStyle/>
          <a:p>
            <a:pPr>
              <a:defRPr/>
            </a:pPr>
            <a:endParaRPr lang="en-US"/>
          </a:p>
        </p:txBody>
      </p:sp>
      <p:sp>
        <p:nvSpPr>
          <p:cNvPr id="1142591046"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364695362" name="Title Placeholder 1"/>
          <p:cNvSpPr>
            <a:spLocks noGrp="1"/>
          </p:cNvSpPr>
          <p:nvPr>
            <p:ph type="title"/>
          </p:nvPr>
        </p:nvSpPr>
        <p:spPr bwMode="auto">
          <a:xfrm>
            <a:off x="838198" y="365124"/>
            <a:ext cx="10515600" cy="1325562"/>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1595900929" name="Text Placeholder 2"/>
          <p:cNvSpPr>
            <a:spLocks noGrp="1"/>
          </p:cNvSpPr>
          <p:nvPr>
            <p:ph type="body" idx="1"/>
          </p:nvPr>
        </p:nvSpPr>
        <p:spPr bwMode="auto">
          <a:xfrm>
            <a:off x="838198" y="1825624"/>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93863120" name="Date Placeholder 3"/>
          <p:cNvSpPr>
            <a:spLocks noGrp="1"/>
          </p:cNvSpPr>
          <p:nvPr>
            <p:ph type="dt" sz="half" idx="2"/>
          </p:nvPr>
        </p:nvSpPr>
        <p:spPr bwMode="auto">
          <a:xfrm>
            <a:off x="838198" y="6356349"/>
            <a:ext cx="27432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935B1B-DD4F-4347-AA3C-262A1CF98DB1}" type="datetime1">
              <a:rPr lang="en-US"/>
              <a:t>10/12/26</a:t>
            </a:fld>
            <a:endParaRPr lang="en-US"/>
          </a:p>
        </p:txBody>
      </p:sp>
      <p:sp>
        <p:nvSpPr>
          <p:cNvPr id="611950082" name="Footer Placeholder 4"/>
          <p:cNvSpPr>
            <a:spLocks noGrp="1"/>
          </p:cNvSpPr>
          <p:nvPr>
            <p:ph type="ftr" sz="quarter" idx="3"/>
          </p:nvPr>
        </p:nvSpPr>
        <p:spPr bwMode="auto">
          <a:xfrm>
            <a:off x="4038598" y="6356349"/>
            <a:ext cx="41148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449012283" name="Slide Number Placeholder 5"/>
          <p:cNvSpPr>
            <a:spLocks noGrp="1"/>
          </p:cNvSpPr>
          <p:nvPr>
            <p:ph type="sldNum" sz="quarter" idx="4"/>
          </p:nvPr>
        </p:nvSpPr>
        <p:spPr bwMode="auto">
          <a:xfrm>
            <a:off x="8610599" y="6356349"/>
            <a:ext cx="27432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74" r:id="rId10"/>
    <p:sldLayoutId id="2147483658" r:id="rId11"/>
    <p:sldLayoutId id="2147483659" r:id="rId12"/>
    <p:sldLayoutId id="2147483660" r:id="rId13"/>
    <p:sldLayoutId id="2147483661" r:id="rId14"/>
  </p:sldLayoutIdLst>
  <p:hf hdr="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1488469810"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828912732"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25583122"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AFD0EBF-A5E7-4AE5-BB8E-941F9EE1E271}" type="datetime1">
              <a:rPr lang="en-US"/>
              <a:t>10/12/26</a:t>
            </a:fld>
            <a:endParaRPr lang="en-US"/>
          </a:p>
        </p:txBody>
      </p:sp>
      <p:sp>
        <p:nvSpPr>
          <p:cNvPr id="813816303"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093925660"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hyperlink" Target="https://slaif.si/get-access" TargetMode="External"/><Relationship Id="rId5" Type="http://schemas.openxmlformats.org/officeDocument/2006/relationships/image" Target="../media/image22.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0.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3"/>
          </p:nvPr>
        </p:nvSpPr>
        <p:spPr>
          <a:xfrm>
            <a:off x="4845124" y="3602037"/>
            <a:ext cx="6787007" cy="1655761"/>
          </a:xfrm>
        </p:spPr>
        <p:txBody>
          <a:bodyPr>
            <a:normAutofit/>
          </a:bodyPr>
          <a:lstStyle/>
          <a:p>
            <a:r>
              <a:rPr lang="sl-SI" b="1" dirty="0">
                <a:solidFill>
                  <a:srgbClr val="1C2B33"/>
                </a:solidFill>
                <a:latin typeface="Roboto Condensed" panose="02000000000000000000" pitchFamily="2" charset="0"/>
                <a:ea typeface="Roboto Condensed" panose="02000000000000000000" pitchFamily="2" charset="0"/>
              </a:rPr>
              <a:t>Vida Groznik in Slavko Žitnik</a:t>
            </a:r>
            <a:endParaRPr sz="2200" b="1" dirty="0">
              <a:solidFill>
                <a:srgbClr val="1C2B33"/>
              </a:solidFill>
              <a:latin typeface="Roboto Condensed" panose="02000000000000000000" pitchFamily="2" charset="0"/>
              <a:ea typeface="Roboto Condensed" panose="02000000000000000000" pitchFamily="2" charset="0"/>
            </a:endParaRPr>
          </a:p>
          <a:p>
            <a:r>
              <a:rPr lang="en-US" sz="1600" dirty="0">
                <a:solidFill>
                  <a:srgbClr val="556670"/>
                </a:solidFill>
                <a:latin typeface="Roboto Condensed" panose="02000000000000000000" pitchFamily="2" charset="0"/>
                <a:ea typeface="Roboto Condensed" panose="02000000000000000000" pitchFamily="2" charset="0"/>
              </a:rPr>
              <a:t>SLAIF WP6 </a:t>
            </a:r>
            <a:r>
              <a:rPr lang="en-US" sz="1600" dirty="0" err="1">
                <a:solidFill>
                  <a:srgbClr val="556670"/>
                </a:solidFill>
                <a:latin typeface="Roboto Condensed" panose="02000000000000000000" pitchFamily="2" charset="0"/>
                <a:ea typeface="Roboto Condensed" panose="02000000000000000000" pitchFamily="2" charset="0"/>
              </a:rPr>
              <a:t>gradi</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slovenski</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cevovod</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talentov</a:t>
            </a:r>
            <a:r>
              <a:rPr lang="en-US" sz="1600" dirty="0">
                <a:solidFill>
                  <a:srgbClr val="556670"/>
                </a:solidFill>
                <a:latin typeface="Roboto Condensed" panose="02000000000000000000" pitchFamily="2" charset="0"/>
                <a:ea typeface="Roboto Condensed" panose="02000000000000000000" pitchFamily="2" charset="0"/>
              </a:rPr>
              <a:t> za </a:t>
            </a:r>
            <a:r>
              <a:rPr lang="en-US" sz="1600" dirty="0" err="1">
                <a:solidFill>
                  <a:srgbClr val="556670"/>
                </a:solidFill>
                <a:latin typeface="Roboto Condensed" panose="02000000000000000000" pitchFamily="2" charset="0"/>
                <a:ea typeface="Roboto Condensed" panose="02000000000000000000" pitchFamily="2" charset="0"/>
              </a:rPr>
              <a:t>umetno</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inteligenco</a:t>
            </a:r>
            <a:r>
              <a:rPr lang="en-US" sz="1600" dirty="0">
                <a:solidFill>
                  <a:srgbClr val="556670"/>
                </a:solidFill>
                <a:latin typeface="Roboto Condensed" panose="02000000000000000000" pitchFamily="2" charset="0"/>
                <a:ea typeface="Roboto Condensed" panose="02000000000000000000" pitchFamily="2" charset="0"/>
              </a:rPr>
              <a:t> in </a:t>
            </a:r>
            <a:r>
              <a:rPr lang="en-US" sz="1600" dirty="0" err="1">
                <a:solidFill>
                  <a:srgbClr val="556670"/>
                </a:solidFill>
                <a:latin typeface="Roboto Condensed" panose="02000000000000000000" pitchFamily="2" charset="0"/>
                <a:ea typeface="Roboto Condensed" panose="02000000000000000000" pitchFamily="2" charset="0"/>
              </a:rPr>
              <a:t>visokozmogljivo</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računalništvo</a:t>
            </a:r>
            <a:r>
              <a:rPr lang="en-US" sz="1600" dirty="0">
                <a:solidFill>
                  <a:srgbClr val="556670"/>
                </a:solidFill>
                <a:latin typeface="Roboto Condensed" panose="02000000000000000000" pitchFamily="2" charset="0"/>
                <a:ea typeface="Roboto Condensed" panose="02000000000000000000" pitchFamily="2" charset="0"/>
              </a:rPr>
              <a:t> – od </a:t>
            </a:r>
            <a:r>
              <a:rPr lang="en-US" sz="1600" dirty="0" err="1">
                <a:solidFill>
                  <a:srgbClr val="556670"/>
                </a:solidFill>
                <a:latin typeface="Roboto Condensed" panose="02000000000000000000" pitchFamily="2" charset="0"/>
                <a:ea typeface="Roboto Condensed" panose="02000000000000000000" pitchFamily="2" charset="0"/>
              </a:rPr>
              <a:t>doktorskih</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študentov</a:t>
            </a:r>
            <a:r>
              <a:rPr lang="en-US" sz="1600" dirty="0">
                <a:solidFill>
                  <a:srgbClr val="556670"/>
                </a:solidFill>
                <a:latin typeface="Roboto Condensed" panose="02000000000000000000" pitchFamily="2" charset="0"/>
                <a:ea typeface="Roboto Condensed" panose="02000000000000000000" pitchFamily="2" charset="0"/>
              </a:rPr>
              <a:t> do </a:t>
            </a:r>
            <a:r>
              <a:rPr lang="en-US" sz="1600" dirty="0" err="1">
                <a:solidFill>
                  <a:srgbClr val="556670"/>
                </a:solidFill>
                <a:latin typeface="Roboto Condensed" panose="02000000000000000000" pitchFamily="2" charset="0"/>
                <a:ea typeface="Roboto Condensed" panose="02000000000000000000" pitchFamily="2" charset="0"/>
              </a:rPr>
              <a:t>odločevalcev</a:t>
            </a:r>
            <a:r>
              <a:rPr lang="en-US" sz="1600" dirty="0">
                <a:solidFill>
                  <a:srgbClr val="556670"/>
                </a:solidFill>
                <a:latin typeface="Roboto Condensed" panose="02000000000000000000" pitchFamily="2" charset="0"/>
                <a:ea typeface="Roboto Condensed" panose="02000000000000000000" pitchFamily="2" charset="0"/>
              </a:rPr>
              <a:t> v </a:t>
            </a:r>
            <a:r>
              <a:rPr lang="en-US" sz="1600" dirty="0" err="1">
                <a:solidFill>
                  <a:srgbClr val="556670"/>
                </a:solidFill>
                <a:latin typeface="Roboto Condensed" panose="02000000000000000000" pitchFamily="2" charset="0"/>
                <a:ea typeface="Roboto Condensed" panose="02000000000000000000" pitchFamily="2" charset="0"/>
              </a:rPr>
              <a:t>malih</a:t>
            </a:r>
            <a:r>
              <a:rPr lang="en-US" sz="1600" dirty="0">
                <a:solidFill>
                  <a:srgbClr val="556670"/>
                </a:solidFill>
                <a:latin typeface="Roboto Condensed" panose="02000000000000000000" pitchFamily="2" charset="0"/>
                <a:ea typeface="Roboto Condensed" panose="02000000000000000000" pitchFamily="2" charset="0"/>
              </a:rPr>
              <a:t> in </a:t>
            </a:r>
            <a:r>
              <a:rPr lang="en-US" sz="1600" dirty="0" err="1">
                <a:solidFill>
                  <a:srgbClr val="556670"/>
                </a:solidFill>
                <a:latin typeface="Roboto Condensed" panose="02000000000000000000" pitchFamily="2" charset="0"/>
                <a:ea typeface="Roboto Condensed" panose="02000000000000000000" pitchFamily="2" charset="0"/>
              </a:rPr>
              <a:t>srednje</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velikih</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podjetjih</a:t>
            </a:r>
            <a:r>
              <a:rPr lang="en-US" sz="1600" dirty="0">
                <a:solidFill>
                  <a:srgbClr val="556670"/>
                </a:solidFill>
                <a:latin typeface="Roboto Condensed" panose="02000000000000000000" pitchFamily="2" charset="0"/>
                <a:ea typeface="Roboto Condensed" panose="02000000000000000000" pitchFamily="2" charset="0"/>
              </a:rPr>
              <a:t> </a:t>
            </a:r>
            <a:r>
              <a:rPr lang="sl-SI" sz="1600" dirty="0">
                <a:solidFill>
                  <a:srgbClr val="556670"/>
                </a:solidFill>
                <a:latin typeface="Roboto Condensed" panose="02000000000000000000" pitchFamily="2" charset="0"/>
                <a:ea typeface="Roboto Condensed" panose="02000000000000000000" pitchFamily="2" charset="0"/>
              </a:rPr>
              <a:t>ter zaposlenih v javnem sektorju </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ki</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bo</a:t>
            </a:r>
            <a:r>
              <a:rPr lang="sl-SI" sz="1600" dirty="0">
                <a:solidFill>
                  <a:srgbClr val="556670"/>
                </a:solidFill>
                <a:latin typeface="Roboto Condensed" panose="02000000000000000000" pitchFamily="2" charset="0"/>
                <a:ea typeface="Roboto Condensed" panose="02000000000000000000" pitchFamily="2" charset="0"/>
              </a:rPr>
              <a:t>do</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superračunalnik</a:t>
            </a:r>
            <a:r>
              <a:rPr lang="en-US" sz="1600" dirty="0">
                <a:solidFill>
                  <a:srgbClr val="556670"/>
                </a:solidFill>
                <a:latin typeface="Roboto Condensed" panose="02000000000000000000" pitchFamily="2" charset="0"/>
                <a:ea typeface="Roboto Condensed" panose="02000000000000000000" pitchFamily="2" charset="0"/>
              </a:rPr>
              <a:t> SLAIF in </a:t>
            </a:r>
            <a:r>
              <a:rPr lang="en-US" sz="1600" dirty="0" err="1">
                <a:solidFill>
                  <a:srgbClr val="556670"/>
                </a:solidFill>
                <a:latin typeface="Roboto Condensed" panose="02000000000000000000" pitchFamily="2" charset="0"/>
                <a:ea typeface="Roboto Condensed" panose="02000000000000000000" pitchFamily="2" charset="0"/>
              </a:rPr>
              <a:t>njegov</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portfelj</a:t>
            </a:r>
            <a:r>
              <a:rPr lang="en-US" sz="1600" dirty="0">
                <a:solidFill>
                  <a:srgbClr val="556670"/>
                </a:solidFill>
                <a:latin typeface="Roboto Condensed" panose="02000000000000000000" pitchFamily="2" charset="0"/>
                <a:ea typeface="Roboto Condensed" panose="02000000000000000000" pitchFamily="2" charset="0"/>
              </a:rPr>
              <a:t> </a:t>
            </a:r>
            <a:r>
              <a:rPr lang="en-US" sz="1600" dirty="0" err="1">
                <a:solidFill>
                  <a:srgbClr val="556670"/>
                </a:solidFill>
                <a:latin typeface="Roboto Condensed" panose="02000000000000000000" pitchFamily="2" charset="0"/>
                <a:ea typeface="Roboto Condensed" panose="02000000000000000000" pitchFamily="2" charset="0"/>
              </a:rPr>
              <a:t>storitev</a:t>
            </a:r>
            <a:r>
              <a:rPr lang="en-US" sz="1600" dirty="0">
                <a:solidFill>
                  <a:srgbClr val="556670"/>
                </a:solidFill>
                <a:latin typeface="Roboto Condensed" panose="02000000000000000000" pitchFamily="2" charset="0"/>
                <a:ea typeface="Roboto Condensed" panose="02000000000000000000" pitchFamily="2" charset="0"/>
              </a:rPr>
              <a:t> </a:t>
            </a:r>
            <a:r>
              <a:rPr lang="sl-SI" sz="1600" dirty="0">
                <a:solidFill>
                  <a:srgbClr val="556670"/>
                </a:solidFill>
                <a:latin typeface="Roboto Condensed" panose="02000000000000000000" pitchFamily="2" charset="0"/>
                <a:ea typeface="Roboto Condensed" panose="02000000000000000000" pitchFamily="2" charset="0"/>
              </a:rPr>
              <a:t>izkoristili za napredek na vseh področjih dela.</a:t>
            </a:r>
            <a:endParaRPr sz="1600" dirty="0">
              <a:solidFill>
                <a:srgbClr val="556670"/>
              </a:solidFill>
              <a:latin typeface="Roboto Condensed" panose="02000000000000000000" pitchFamily="2" charset="0"/>
              <a:ea typeface="Roboto Condensed" panose="02000000000000000000" pitchFamily="2" charset="0"/>
            </a:endParaRPr>
          </a:p>
        </p:txBody>
      </p:sp>
      <p:sp>
        <p:nvSpPr>
          <p:cNvPr id="3" name="Title 2"/>
          <p:cNvSpPr>
            <a:spLocks noGrp="1"/>
          </p:cNvSpPr>
          <p:nvPr>
            <p:ph type="title"/>
          </p:nvPr>
        </p:nvSpPr>
        <p:spPr/>
        <p:txBody>
          <a:bodyPr/>
          <a:lstStyle/>
          <a:p>
            <a:pPr algn="l"/>
            <a:r>
              <a:rPr lang="sl-SI" sz="3600" b="1" i="0" dirty="0">
                <a:solidFill>
                  <a:srgbClr val="145B6E"/>
                </a:solidFill>
                <a:ea typeface="Roboto" panose="02000000000000000000" pitchFamily="2" charset="0"/>
              </a:rPr>
              <a:t>Od znanja do uporabe: </a:t>
            </a:r>
            <a:r>
              <a:rPr lang="sl-SI" sz="3200" b="1" i="0" dirty="0">
                <a:solidFill>
                  <a:srgbClr val="145B6E"/>
                </a:solidFill>
                <a:ea typeface="Roboto" panose="02000000000000000000" pitchFamily="2" charset="0"/>
              </a:rPr>
              <a:t>izobraževanja SLAIF za zaposlene</a:t>
            </a:r>
            <a:endParaRPr sz="3600" b="1" i="0" dirty="0">
              <a:solidFill>
                <a:srgbClr val="145B6E"/>
              </a:solidFill>
              <a:ea typeface="Roboto" panose="02000000000000000000" pitchFamily="2" charset="0"/>
            </a:endParaRPr>
          </a:p>
        </p:txBody>
      </p:sp>
      <p:sp>
        <p:nvSpPr>
          <p:cNvPr id="4" name="Date Placeholder 1">
            <a:extLst>
              <a:ext uri="{FF2B5EF4-FFF2-40B4-BE49-F238E27FC236}">
                <a16:creationId xmlns:a16="http://schemas.microsoft.com/office/drawing/2014/main" id="{CEBCA8C3-B8D4-4F0E-9F22-DEA09F9DB545}"/>
              </a:ext>
            </a:extLst>
          </p:cNvPr>
          <p:cNvSpPr>
            <a:spLocks noGrp="1"/>
          </p:cNvSpPr>
          <p:nvPr>
            <p:ph type="dt" sz="half" idx="10"/>
          </p:nvPr>
        </p:nvSpPr>
        <p:spPr>
          <a:xfrm>
            <a:off x="838198" y="6356349"/>
            <a:ext cx="2743200" cy="365124"/>
          </a:xfrm>
        </p:spPr>
        <p:txBody>
          <a:bodyPr/>
          <a:lstStyle/>
          <a:p>
            <a:pPr>
              <a:defRPr/>
            </a:pPr>
            <a:fld id="{B7761311-E397-A883-1E63-9C2AB11E5243}" type="datetime1">
              <a:rPr lang="en-US" smtClean="0"/>
              <a:t>10/12/26</a:t>
            </a:fld>
            <a:endParaRPr lang="en-US" dirty="0"/>
          </a:p>
        </p:txBody>
      </p:sp>
      <p:sp>
        <p:nvSpPr>
          <p:cNvPr id="5" name="Footer Placeholder 2">
            <a:extLst>
              <a:ext uri="{FF2B5EF4-FFF2-40B4-BE49-F238E27FC236}">
                <a16:creationId xmlns:a16="http://schemas.microsoft.com/office/drawing/2014/main" id="{DE321888-65FA-438A-9908-4186BE856762}"/>
              </a:ext>
            </a:extLst>
          </p:cNvPr>
          <p:cNvSpPr>
            <a:spLocks noGrp="1"/>
          </p:cNvSpPr>
          <p:nvPr>
            <p:ph type="ftr" sz="quarter" idx="11"/>
          </p:nvPr>
        </p:nvSpPr>
        <p:spPr>
          <a:xfrm>
            <a:off x="4038598" y="6356349"/>
            <a:ext cx="4114800" cy="365124"/>
          </a:xfrm>
        </p:spPr>
        <p:txBody>
          <a:bodyPr/>
          <a:lstStyle/>
          <a:p>
            <a:pPr>
              <a:defRPr/>
            </a:pPr>
            <a:r>
              <a:rPr lang="sl-SI" dirty="0"/>
              <a:t>SLAIF WP6 – Izobraževanja</a:t>
            </a:r>
            <a:endParaRPr lang="en-US" dirty="0"/>
          </a:p>
        </p:txBody>
      </p:sp>
      <p:sp>
        <p:nvSpPr>
          <p:cNvPr id="6" name="Slide Number Placeholder 3">
            <a:extLst>
              <a:ext uri="{FF2B5EF4-FFF2-40B4-BE49-F238E27FC236}">
                <a16:creationId xmlns:a16="http://schemas.microsoft.com/office/drawing/2014/main" id="{326AA927-A319-4993-897D-B2FC6BE0CA9F}"/>
              </a:ext>
            </a:extLst>
          </p:cNvPr>
          <p:cNvSpPr>
            <a:spLocks noGrp="1"/>
          </p:cNvSpPr>
          <p:nvPr>
            <p:ph type="sldNum" sz="quarter" idx="12"/>
          </p:nvPr>
        </p:nvSpPr>
        <p:spPr>
          <a:xfrm>
            <a:off x="8610599" y="6356349"/>
            <a:ext cx="2743200" cy="365124"/>
          </a:xfrm>
        </p:spPr>
        <p:txBody>
          <a:bodyPr/>
          <a:lstStyle/>
          <a:p>
            <a:pPr>
              <a:defRPr/>
            </a:pPr>
            <a:fld id="{0CE68F04-8C45-4A80-901C-428EAFDC5CAA}"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9" name="Picture 8" descr="A graph of impact on the economic impact&#10;&#10;AI-generated content may be incorrect.">
            <a:extLst>
              <a:ext uri="{FF2B5EF4-FFF2-40B4-BE49-F238E27FC236}">
                <a16:creationId xmlns:a16="http://schemas.microsoft.com/office/drawing/2014/main" id="{F6D497A2-4DC9-DF54-AE09-E8470E5F0B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7923" y="2484525"/>
            <a:ext cx="7772400" cy="3728384"/>
          </a:xfrm>
          <a:prstGeom prst="rect">
            <a:avLst/>
          </a:prstGeom>
        </p:spPr>
      </p:pic>
      <p:sp>
        <p:nvSpPr>
          <p:cNvPr id="922107900" name="Content Placeholder 2"/>
          <p:cNvSpPr>
            <a:spLocks noGrp="1"/>
          </p:cNvSpPr>
          <p:nvPr>
            <p:ph idx="1"/>
          </p:nvPr>
        </p:nvSpPr>
        <p:spPr bwMode="auto">
          <a:xfrm>
            <a:off x="387263" y="1253330"/>
            <a:ext cx="10515600" cy="4959579"/>
          </a:xfrm>
        </p:spPr>
        <p:txBody>
          <a:bodyPr>
            <a:normAutofit/>
          </a:bodyPr>
          <a:lstStyle/>
          <a:p>
            <a:pPr marL="0" indent="0">
              <a:buNone/>
              <a:defRPr/>
            </a:pPr>
            <a:r>
              <a:rPr lang="sl-SI" b="1" dirty="0"/>
              <a:t>Evropsko digitalno desetletje 2030</a:t>
            </a:r>
          </a:p>
          <a:p>
            <a:pPr marL="457200" lvl="1" indent="0">
              <a:buNone/>
              <a:defRPr/>
            </a:pPr>
            <a:r>
              <a:rPr lang="sl-SI" dirty="0"/>
              <a:t>80% prebivalcev EU z osnovnimi digitalnimi veščinami</a:t>
            </a:r>
          </a:p>
          <a:p>
            <a:pPr marL="457200" lvl="1" indent="0">
              <a:buNone/>
              <a:defRPr/>
            </a:pPr>
            <a:r>
              <a:rPr lang="sl-SI" dirty="0"/>
              <a:t>20 mln. IKT strokovnjakov</a:t>
            </a:r>
          </a:p>
          <a:p>
            <a:pPr marL="0" indent="0">
              <a:buNone/>
              <a:defRPr/>
            </a:pPr>
            <a:r>
              <a:rPr lang="sl-SI" b="1" dirty="0"/>
              <a:t>Slovenija (DESI 2026)</a:t>
            </a:r>
          </a:p>
          <a:p>
            <a:pPr marL="457200" lvl="1" indent="0">
              <a:buNone/>
              <a:defRPr/>
            </a:pPr>
            <a:r>
              <a:rPr lang="sl-SI" dirty="0"/>
              <a:t>46,5% prebivalcev z osnovnimi digitalnimi veščinami (EU 60,4%)</a:t>
            </a:r>
          </a:p>
          <a:p>
            <a:pPr marL="457200" lvl="1" indent="0">
              <a:buNone/>
              <a:defRPr/>
            </a:pPr>
            <a:r>
              <a:rPr lang="sl-SI" dirty="0"/>
              <a:t>4,5% IKT strokovnjakov (EU 5,0%)</a:t>
            </a:r>
          </a:p>
          <a:p>
            <a:pPr marL="0" indent="0">
              <a:buNone/>
              <a:defRPr/>
            </a:pPr>
            <a:endParaRPr lang="sl-SI" dirty="0"/>
          </a:p>
          <a:p>
            <a:pPr marL="0" indent="0">
              <a:buNone/>
              <a:defRPr/>
            </a:pPr>
            <a:r>
              <a:rPr lang="sl-SI" dirty="0"/>
              <a:t>Globalen poslovni potencial (McKinsey)</a:t>
            </a:r>
          </a:p>
          <a:p>
            <a:pPr marL="457200" lvl="1" indent="0">
              <a:buNone/>
              <a:defRPr/>
            </a:pPr>
            <a:r>
              <a:rPr lang="sl-SI" b="1" dirty="0"/>
              <a:t>povečanje produktivnosti </a:t>
            </a:r>
            <a:br>
              <a:rPr lang="sl-SI" dirty="0"/>
            </a:br>
            <a:r>
              <a:rPr lang="sl-SI" dirty="0"/>
              <a:t>za 2,6 - 4,4 mrd. USD</a:t>
            </a:r>
          </a:p>
          <a:p>
            <a:pPr lvl="1">
              <a:defRPr/>
            </a:pPr>
            <a:endParaRPr lang="sl-SI" dirty="0"/>
          </a:p>
        </p:txBody>
      </p:sp>
      <p:sp>
        <p:nvSpPr>
          <p:cNvPr id="2" name="Date Placeholder 1">
            <a:extLst>
              <a:ext uri="{FF2B5EF4-FFF2-40B4-BE49-F238E27FC236}">
                <a16:creationId xmlns:a16="http://schemas.microsoft.com/office/drawing/2014/main" id="{CB1E843C-732A-A4BE-6CF7-0C3E8F675E0D}"/>
              </a:ext>
            </a:extLst>
          </p:cNvPr>
          <p:cNvSpPr>
            <a:spLocks noGrp="1"/>
          </p:cNvSpPr>
          <p:nvPr>
            <p:ph type="dt" sz="half" idx="10"/>
          </p:nvPr>
        </p:nvSpPr>
        <p:spPr>
          <a:xfrm>
            <a:off x="838198" y="6356349"/>
            <a:ext cx="2743200" cy="365124"/>
          </a:xfrm>
        </p:spPr>
        <p:txBody>
          <a:bodyPr/>
          <a:lstStyle/>
          <a:p>
            <a:pPr>
              <a:defRPr/>
            </a:pPr>
            <a:fld id="{B7761311-E397-A883-1E63-9C2AB11E5243}" type="datetime1">
              <a:rPr lang="en-US" smtClean="0"/>
              <a:t>10/12/26</a:t>
            </a:fld>
            <a:endParaRPr lang="en-US" dirty="0"/>
          </a:p>
        </p:txBody>
      </p:sp>
      <p:sp>
        <p:nvSpPr>
          <p:cNvPr id="3" name="Footer Placeholder 2">
            <a:extLst>
              <a:ext uri="{FF2B5EF4-FFF2-40B4-BE49-F238E27FC236}">
                <a16:creationId xmlns:a16="http://schemas.microsoft.com/office/drawing/2014/main" id="{8BB2FD80-B1B3-AEA5-0D95-486657A32DEB}"/>
              </a:ext>
            </a:extLst>
          </p:cNvPr>
          <p:cNvSpPr>
            <a:spLocks noGrp="1"/>
          </p:cNvSpPr>
          <p:nvPr>
            <p:ph type="ftr" sz="quarter" idx="11"/>
          </p:nvPr>
        </p:nvSpPr>
        <p:spPr>
          <a:xfrm>
            <a:off x="4038598" y="6356349"/>
            <a:ext cx="4114800" cy="365124"/>
          </a:xfrm>
        </p:spPr>
        <p:txBody>
          <a:bodyPr/>
          <a:lstStyle/>
          <a:p>
            <a:pPr>
              <a:defRPr/>
            </a:pPr>
            <a:r>
              <a:rPr lang="sl-SI" dirty="0"/>
              <a:t>SLAIF WP6 – Izobraževanja</a:t>
            </a:r>
            <a:endParaRPr lang="en-US" dirty="0"/>
          </a:p>
        </p:txBody>
      </p:sp>
      <p:sp>
        <p:nvSpPr>
          <p:cNvPr id="4" name="Slide Number Placeholder 3">
            <a:extLst>
              <a:ext uri="{FF2B5EF4-FFF2-40B4-BE49-F238E27FC236}">
                <a16:creationId xmlns:a16="http://schemas.microsoft.com/office/drawing/2014/main" id="{B0EB6E74-C278-B4CD-7221-7AC3D71681DA}"/>
              </a:ext>
            </a:extLst>
          </p:cNvPr>
          <p:cNvSpPr>
            <a:spLocks noGrp="1"/>
          </p:cNvSpPr>
          <p:nvPr>
            <p:ph type="sldNum" sz="quarter" idx="12"/>
          </p:nvPr>
        </p:nvSpPr>
        <p:spPr>
          <a:xfrm>
            <a:off x="8610599" y="6356349"/>
            <a:ext cx="2743200" cy="365124"/>
          </a:xfrm>
        </p:spPr>
        <p:txBody>
          <a:bodyPr/>
          <a:lstStyle/>
          <a:p>
            <a:pPr>
              <a:defRPr/>
            </a:pPr>
            <a:fld id="{0CE68F04-8C45-4A80-901C-428EAFDC5CAA}" type="slidenum">
              <a:rPr lang="en-US" smtClean="0"/>
              <a:t>2</a:t>
            </a:fld>
            <a:endParaRPr lang="en-US"/>
          </a:p>
        </p:txBody>
      </p:sp>
      <p:sp>
        <p:nvSpPr>
          <p:cNvPr id="5" name="TextBox 4">
            <a:extLst>
              <a:ext uri="{FF2B5EF4-FFF2-40B4-BE49-F238E27FC236}">
                <a16:creationId xmlns:a16="http://schemas.microsoft.com/office/drawing/2014/main" id="{935B1F95-0197-22A0-12B1-F0E2A4CFCFB7}"/>
              </a:ext>
            </a:extLst>
          </p:cNvPr>
          <p:cNvSpPr txBox="1"/>
          <p:nvPr/>
        </p:nvSpPr>
        <p:spPr>
          <a:xfrm>
            <a:off x="502920" y="347472"/>
            <a:ext cx="11247120" cy="527324"/>
          </a:xfrm>
          <a:prstGeom prst="rect">
            <a:avLst/>
          </a:prstGeom>
          <a:noFill/>
        </p:spPr>
        <p:txBody>
          <a:bodyPr wrap="square" lIns="0" tIns="0" rIns="0" bIns="0" anchor="t">
            <a:spAutoFit/>
          </a:bodyPr>
          <a:lstStyle/>
          <a:p>
            <a:pPr algn="l">
              <a:lnSpc>
                <a:spcPct val="115000"/>
              </a:lnSpc>
            </a:pPr>
            <a:r>
              <a:rPr lang="sl-SI" sz="3200" b="1" i="0" dirty="0">
                <a:solidFill>
                  <a:srgbClr val="145B6E"/>
                </a:solidFill>
                <a:latin typeface="+mj-lt"/>
              </a:rPr>
              <a:t>Širši vidik o UI</a:t>
            </a:r>
            <a:endParaRPr sz="3200" b="1" i="0" dirty="0">
              <a:solidFill>
                <a:srgbClr val="145B6E"/>
              </a:solidFill>
              <a:latin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47472"/>
            <a:ext cx="11247120" cy="527324"/>
          </a:xfrm>
          <a:prstGeom prst="rect">
            <a:avLst/>
          </a:prstGeom>
          <a:noFill/>
        </p:spPr>
        <p:txBody>
          <a:bodyPr wrap="square" lIns="0" tIns="0" rIns="0" bIns="0" anchor="t">
            <a:spAutoFit/>
          </a:bodyPr>
          <a:lstStyle/>
          <a:p>
            <a:pPr algn="l">
              <a:lnSpc>
                <a:spcPct val="115000"/>
              </a:lnSpc>
            </a:pPr>
            <a:r>
              <a:rPr lang="sl-SI" sz="3200" b="1" i="0" dirty="0">
                <a:solidFill>
                  <a:srgbClr val="145B6E"/>
                </a:solidFill>
                <a:latin typeface="+mj-lt"/>
              </a:rPr>
              <a:t>SLAIF </a:t>
            </a:r>
            <a:r>
              <a:rPr sz="3200" b="1" i="0" dirty="0">
                <a:solidFill>
                  <a:srgbClr val="145B6E"/>
                </a:solidFill>
                <a:latin typeface="+mj-lt"/>
              </a:rPr>
              <a:t>WP6</a:t>
            </a:r>
          </a:p>
        </p:txBody>
      </p:sp>
      <p:sp>
        <p:nvSpPr>
          <p:cNvPr id="3" name="TextBox 2"/>
          <p:cNvSpPr txBox="1"/>
          <p:nvPr/>
        </p:nvSpPr>
        <p:spPr>
          <a:xfrm>
            <a:off x="502920" y="1005840"/>
            <a:ext cx="11247120" cy="263662"/>
          </a:xfrm>
          <a:prstGeom prst="rect">
            <a:avLst/>
          </a:prstGeom>
          <a:noFill/>
        </p:spPr>
        <p:txBody>
          <a:bodyPr wrap="square" lIns="0" tIns="0" rIns="0" bIns="0" anchor="t">
            <a:spAutoFit/>
          </a:bodyPr>
          <a:lstStyle/>
          <a:p>
            <a:pPr algn="l">
              <a:lnSpc>
                <a:spcPct val="115000"/>
              </a:lnSpc>
            </a:pPr>
            <a:r>
              <a:rPr lang="sl-SI" sz="1600" b="0" i="1" dirty="0">
                <a:solidFill>
                  <a:srgbClr val="556670"/>
                </a:solidFill>
              </a:rPr>
              <a:t>Koordinator</a:t>
            </a:r>
            <a:r>
              <a:rPr sz="1600" b="0" i="1" dirty="0">
                <a:solidFill>
                  <a:srgbClr val="556670"/>
                </a:solidFill>
              </a:rPr>
              <a:t>: </a:t>
            </a:r>
            <a:r>
              <a:rPr sz="1600" b="0" i="1" dirty="0" err="1">
                <a:solidFill>
                  <a:srgbClr val="556670"/>
                </a:solidFill>
              </a:rPr>
              <a:t>Univer</a:t>
            </a:r>
            <a:r>
              <a:rPr lang="sl-SI" sz="1600" b="0" i="1" dirty="0">
                <a:solidFill>
                  <a:srgbClr val="556670"/>
                </a:solidFill>
              </a:rPr>
              <a:t>za</a:t>
            </a:r>
            <a:r>
              <a:rPr sz="1600" b="0" i="1" dirty="0">
                <a:solidFill>
                  <a:srgbClr val="556670"/>
                </a:solidFill>
              </a:rPr>
              <a:t> </a:t>
            </a:r>
            <a:r>
              <a:rPr lang="sl-SI" sz="1600" b="0" i="1" dirty="0">
                <a:solidFill>
                  <a:srgbClr val="556670"/>
                </a:solidFill>
              </a:rPr>
              <a:t>v</a:t>
            </a:r>
            <a:r>
              <a:rPr sz="1600" b="0" i="1" dirty="0">
                <a:solidFill>
                  <a:srgbClr val="556670"/>
                </a:solidFill>
              </a:rPr>
              <a:t> </a:t>
            </a:r>
            <a:r>
              <a:rPr sz="1600" b="0" i="1" dirty="0" err="1">
                <a:solidFill>
                  <a:srgbClr val="556670"/>
                </a:solidFill>
              </a:rPr>
              <a:t>Ljubljan</a:t>
            </a:r>
            <a:r>
              <a:rPr lang="sl-SI" sz="1600" b="0" i="1" dirty="0">
                <a:solidFill>
                  <a:srgbClr val="556670"/>
                </a:solidFill>
              </a:rPr>
              <a:t>i</a:t>
            </a:r>
            <a:r>
              <a:rPr sz="1600" b="0" i="1" dirty="0">
                <a:solidFill>
                  <a:srgbClr val="556670"/>
                </a:solidFill>
              </a:rPr>
              <a:t>  ·  </a:t>
            </a:r>
            <a:r>
              <a:rPr lang="sl-SI" sz="1600" i="1" dirty="0">
                <a:solidFill>
                  <a:srgbClr val="556670"/>
                </a:solidFill>
              </a:rPr>
              <a:t>Aktivno sodeluje vseh</a:t>
            </a:r>
            <a:r>
              <a:rPr sz="1600" b="0" i="1" dirty="0">
                <a:solidFill>
                  <a:srgbClr val="556670"/>
                </a:solidFill>
              </a:rPr>
              <a:t> 10 </a:t>
            </a:r>
            <a:r>
              <a:rPr lang="sl-SI" sz="1600" b="0" i="1" dirty="0" err="1">
                <a:solidFill>
                  <a:srgbClr val="556670"/>
                </a:solidFill>
              </a:rPr>
              <a:t>konzorcijskih</a:t>
            </a:r>
            <a:r>
              <a:rPr lang="sl-SI" sz="1600" b="0" i="1" dirty="0">
                <a:solidFill>
                  <a:srgbClr val="556670"/>
                </a:solidFill>
              </a:rPr>
              <a:t> partnerjev</a:t>
            </a:r>
            <a:endParaRPr sz="1600" b="0" i="1" dirty="0">
              <a:solidFill>
                <a:srgbClr val="556670"/>
              </a:solidFill>
            </a:endParaRPr>
          </a:p>
        </p:txBody>
      </p:sp>
      <p:grpSp>
        <p:nvGrpSpPr>
          <p:cNvPr id="31" name="Group 30">
            <a:extLst>
              <a:ext uri="{FF2B5EF4-FFF2-40B4-BE49-F238E27FC236}">
                <a16:creationId xmlns:a16="http://schemas.microsoft.com/office/drawing/2014/main" id="{8730DFEE-5847-4DE1-8217-1F5DF4805B87}"/>
              </a:ext>
            </a:extLst>
          </p:cNvPr>
          <p:cNvGrpSpPr/>
          <p:nvPr/>
        </p:nvGrpSpPr>
        <p:grpSpPr>
          <a:xfrm>
            <a:off x="506839" y="1828800"/>
            <a:ext cx="3529493" cy="2103120"/>
            <a:chOff x="490575" y="1828800"/>
            <a:chExt cx="2651760" cy="2103120"/>
          </a:xfrm>
        </p:grpSpPr>
        <p:sp>
          <p:nvSpPr>
            <p:cNvPr id="4" name="Rounded Rectangle 3"/>
            <p:cNvSpPr/>
            <p:nvPr/>
          </p:nvSpPr>
          <p:spPr>
            <a:xfrm>
              <a:off x="490575" y="1828800"/>
              <a:ext cx="2651760" cy="2103120"/>
            </a:xfrm>
            <a:prstGeom prst="roundRect">
              <a:avLst>
                <a:gd name="adj" fmla="val 8000"/>
              </a:avLst>
            </a:prstGeom>
            <a:solidFill>
              <a:srgbClr val="F2F6F8"/>
            </a:solidFill>
            <a:ln w="9525">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90575" y="2057400"/>
              <a:ext cx="2651760" cy="988732"/>
            </a:xfrm>
            <a:prstGeom prst="rect">
              <a:avLst/>
            </a:prstGeom>
            <a:noFill/>
          </p:spPr>
          <p:txBody>
            <a:bodyPr wrap="square" lIns="0" tIns="0" rIns="0" bIns="0" anchor="t">
              <a:spAutoFit/>
            </a:bodyPr>
            <a:lstStyle/>
            <a:p>
              <a:pPr algn="ctr">
                <a:lnSpc>
                  <a:spcPct val="115000"/>
                </a:lnSpc>
              </a:pPr>
              <a:r>
                <a:rPr sz="6000" b="1" i="0" dirty="0">
                  <a:solidFill>
                    <a:srgbClr val="1B8AA7"/>
                  </a:solidFill>
                  <a:latin typeface="+mj-lt"/>
                </a:rPr>
                <a:t>4</a:t>
              </a:r>
            </a:p>
          </p:txBody>
        </p:sp>
        <p:sp>
          <p:nvSpPr>
            <p:cNvPr id="6" name="TextBox 5"/>
            <p:cNvSpPr txBox="1"/>
            <p:nvPr/>
          </p:nvSpPr>
          <p:spPr>
            <a:xfrm>
              <a:off x="490575" y="2880360"/>
              <a:ext cx="2651760" cy="230704"/>
            </a:xfrm>
            <a:prstGeom prst="rect">
              <a:avLst/>
            </a:prstGeom>
            <a:noFill/>
          </p:spPr>
          <p:txBody>
            <a:bodyPr wrap="square" lIns="0" tIns="0" rIns="0" bIns="0" anchor="t">
              <a:spAutoFit/>
            </a:bodyPr>
            <a:lstStyle/>
            <a:p>
              <a:pPr algn="ctr">
                <a:lnSpc>
                  <a:spcPct val="115000"/>
                </a:lnSpc>
              </a:pPr>
              <a:r>
                <a:rPr lang="sl-SI" sz="1400" b="1" i="0" dirty="0">
                  <a:solidFill>
                    <a:srgbClr val="1C2B33"/>
                  </a:solidFill>
                </a:rPr>
                <a:t>Naloge</a:t>
              </a:r>
              <a:endParaRPr sz="1400" b="1" i="0" dirty="0">
                <a:solidFill>
                  <a:srgbClr val="1C2B33"/>
                </a:solidFill>
              </a:endParaRPr>
            </a:p>
          </p:txBody>
        </p:sp>
        <p:sp>
          <p:nvSpPr>
            <p:cNvPr id="7" name="TextBox 6"/>
            <p:cNvSpPr txBox="1"/>
            <p:nvPr/>
          </p:nvSpPr>
          <p:spPr>
            <a:xfrm>
              <a:off x="627735" y="3246120"/>
              <a:ext cx="2377440" cy="480966"/>
            </a:xfrm>
            <a:prstGeom prst="rect">
              <a:avLst/>
            </a:prstGeom>
            <a:noFill/>
          </p:spPr>
          <p:txBody>
            <a:bodyPr wrap="square" lIns="0" tIns="0" rIns="0" bIns="0" anchor="t">
              <a:spAutoFit/>
            </a:bodyPr>
            <a:lstStyle/>
            <a:p>
              <a:pPr algn="ctr">
                <a:lnSpc>
                  <a:spcPct val="115000"/>
                </a:lnSpc>
              </a:pPr>
              <a:r>
                <a:rPr lang="sl-SI" sz="1400" b="0" i="0" dirty="0">
                  <a:solidFill>
                    <a:srgbClr val="556670"/>
                  </a:solidFill>
                </a:rPr>
                <a:t>T</a:t>
              </a:r>
              <a:r>
                <a:rPr sz="1400" b="0" i="0" dirty="0" err="1">
                  <a:solidFill>
                    <a:srgbClr val="556670"/>
                  </a:solidFill>
                </a:rPr>
                <a:t>alent</a:t>
              </a:r>
              <a:r>
                <a:rPr lang="sl-SI" sz="1400" b="0" i="0" dirty="0">
                  <a:solidFill>
                    <a:srgbClr val="556670"/>
                  </a:solidFill>
                </a:rPr>
                <a:t>i</a:t>
              </a:r>
              <a:r>
                <a:rPr sz="1400" b="0" i="0" dirty="0">
                  <a:solidFill>
                    <a:srgbClr val="556670"/>
                  </a:solidFill>
                </a:rPr>
                <a:t> · </a:t>
              </a:r>
              <a:r>
                <a:rPr lang="sl-SI" sz="1400" b="0" i="0" dirty="0">
                  <a:solidFill>
                    <a:srgbClr val="556670"/>
                  </a:solidFill>
                </a:rPr>
                <a:t>Prilagajanje vsebin</a:t>
              </a:r>
              <a:r>
                <a:rPr sz="1400" b="0" i="0" dirty="0">
                  <a:solidFill>
                    <a:srgbClr val="556670"/>
                  </a:solidFill>
                </a:rPr>
                <a:t> ·</a:t>
              </a:r>
            </a:p>
            <a:p>
              <a:pPr algn="ctr">
                <a:lnSpc>
                  <a:spcPct val="115000"/>
                </a:lnSpc>
              </a:pPr>
              <a:r>
                <a:rPr lang="sl-SI" sz="1400" b="0" i="0" dirty="0">
                  <a:solidFill>
                    <a:srgbClr val="556670"/>
                  </a:solidFill>
                </a:rPr>
                <a:t>Sodelovanje z MSP</a:t>
              </a:r>
              <a:r>
                <a:rPr sz="1400" b="0" i="0" dirty="0">
                  <a:solidFill>
                    <a:srgbClr val="556670"/>
                  </a:solidFill>
                </a:rPr>
                <a:t> · </a:t>
              </a:r>
              <a:r>
                <a:rPr lang="sl-SI" sz="1400" b="0" i="0" dirty="0">
                  <a:solidFill>
                    <a:srgbClr val="556670"/>
                  </a:solidFill>
                </a:rPr>
                <a:t>Uvajanje</a:t>
              </a:r>
              <a:endParaRPr sz="1400" b="0" i="0" dirty="0">
                <a:solidFill>
                  <a:srgbClr val="556670"/>
                </a:solidFill>
              </a:endParaRPr>
            </a:p>
          </p:txBody>
        </p:sp>
      </p:grpSp>
      <p:grpSp>
        <p:nvGrpSpPr>
          <p:cNvPr id="32" name="Group 31">
            <a:extLst>
              <a:ext uri="{FF2B5EF4-FFF2-40B4-BE49-F238E27FC236}">
                <a16:creationId xmlns:a16="http://schemas.microsoft.com/office/drawing/2014/main" id="{7D528DF7-B43F-4470-BDBD-D2CB273B3A62}"/>
              </a:ext>
            </a:extLst>
          </p:cNvPr>
          <p:cNvGrpSpPr/>
          <p:nvPr/>
        </p:nvGrpSpPr>
        <p:grpSpPr>
          <a:xfrm>
            <a:off x="8153398" y="1828800"/>
            <a:ext cx="3529509" cy="2103120"/>
            <a:chOff x="9049350" y="1828800"/>
            <a:chExt cx="2651769" cy="2103120"/>
          </a:xfrm>
        </p:grpSpPr>
        <p:sp>
          <p:nvSpPr>
            <p:cNvPr id="16" name="Rounded Rectangle 15"/>
            <p:cNvSpPr/>
            <p:nvPr/>
          </p:nvSpPr>
          <p:spPr>
            <a:xfrm>
              <a:off x="9049350" y="1828800"/>
              <a:ext cx="2651760" cy="2103120"/>
            </a:xfrm>
            <a:prstGeom prst="roundRect">
              <a:avLst>
                <a:gd name="adj" fmla="val 8000"/>
              </a:avLst>
            </a:prstGeom>
            <a:solidFill>
              <a:srgbClr val="F2F6F8"/>
            </a:solidFill>
            <a:ln w="9525">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049359" y="2057400"/>
              <a:ext cx="2651760" cy="988732"/>
            </a:xfrm>
            <a:prstGeom prst="rect">
              <a:avLst/>
            </a:prstGeom>
            <a:noFill/>
          </p:spPr>
          <p:txBody>
            <a:bodyPr wrap="square" lIns="0" tIns="0" rIns="0" bIns="0" anchor="t">
              <a:spAutoFit/>
            </a:bodyPr>
            <a:lstStyle/>
            <a:p>
              <a:pPr algn="ctr">
                <a:lnSpc>
                  <a:spcPct val="115000"/>
                </a:lnSpc>
              </a:pPr>
              <a:r>
                <a:rPr lang="sl-SI" sz="6000" b="1" dirty="0">
                  <a:solidFill>
                    <a:srgbClr val="1B8AA7"/>
                  </a:solidFill>
                  <a:latin typeface="+mj-lt"/>
                </a:rPr>
                <a:t>5</a:t>
              </a:r>
              <a:endParaRPr sz="6000" b="1" i="0" dirty="0">
                <a:solidFill>
                  <a:srgbClr val="1B8AA7"/>
                </a:solidFill>
                <a:latin typeface="+mj-lt"/>
              </a:endParaRPr>
            </a:p>
          </p:txBody>
        </p:sp>
        <p:sp>
          <p:nvSpPr>
            <p:cNvPr id="18" name="TextBox 17"/>
            <p:cNvSpPr txBox="1"/>
            <p:nvPr/>
          </p:nvSpPr>
          <p:spPr>
            <a:xfrm>
              <a:off x="9049359" y="2880360"/>
              <a:ext cx="2651760" cy="230704"/>
            </a:xfrm>
            <a:prstGeom prst="rect">
              <a:avLst/>
            </a:prstGeom>
            <a:noFill/>
          </p:spPr>
          <p:txBody>
            <a:bodyPr wrap="square" lIns="0" tIns="0" rIns="0" bIns="0" anchor="t">
              <a:spAutoFit/>
            </a:bodyPr>
            <a:lstStyle/>
            <a:p>
              <a:pPr algn="ctr">
                <a:lnSpc>
                  <a:spcPct val="115000"/>
                </a:lnSpc>
              </a:pPr>
              <a:r>
                <a:rPr lang="sl-SI" sz="1400" b="1" i="0" dirty="0">
                  <a:solidFill>
                    <a:srgbClr val="1C2B33"/>
                  </a:solidFill>
                  <a:latin typeface="Roboto Condensed" panose="02000000000000000000" pitchFamily="2" charset="0"/>
                  <a:ea typeface="Roboto Condensed" panose="02000000000000000000" pitchFamily="2" charset="0"/>
                </a:rPr>
                <a:t>Regionalnih</a:t>
              </a:r>
              <a:r>
                <a:rPr sz="1400" b="1" i="0" dirty="0">
                  <a:solidFill>
                    <a:srgbClr val="1C2B33"/>
                  </a:solidFill>
                  <a:latin typeface="Roboto Condensed" panose="02000000000000000000" pitchFamily="2" charset="0"/>
                  <a:ea typeface="Roboto Condensed" panose="02000000000000000000" pitchFamily="2" charset="0"/>
                </a:rPr>
                <a:t> </a:t>
              </a:r>
              <a:r>
                <a:rPr lang="sl-SI" sz="1400" b="1" i="0" dirty="0">
                  <a:solidFill>
                    <a:srgbClr val="1C2B33"/>
                  </a:solidFill>
                  <a:latin typeface="Roboto Condensed" panose="02000000000000000000" pitchFamily="2" charset="0"/>
                  <a:ea typeface="Roboto Condensed" panose="02000000000000000000" pitchFamily="2" charset="0"/>
                </a:rPr>
                <a:t>centrov</a:t>
              </a:r>
              <a:endParaRPr sz="1400" b="1" i="0" dirty="0">
                <a:solidFill>
                  <a:srgbClr val="1C2B33"/>
                </a:solidFill>
                <a:latin typeface="Roboto Condensed" panose="02000000000000000000" pitchFamily="2" charset="0"/>
                <a:ea typeface="Roboto Condensed" panose="02000000000000000000" pitchFamily="2" charset="0"/>
              </a:endParaRPr>
            </a:p>
          </p:txBody>
        </p:sp>
        <p:sp>
          <p:nvSpPr>
            <p:cNvPr id="19" name="TextBox 18"/>
            <p:cNvSpPr txBox="1"/>
            <p:nvPr/>
          </p:nvSpPr>
          <p:spPr>
            <a:xfrm>
              <a:off x="9127671" y="3246120"/>
              <a:ext cx="2498272" cy="478464"/>
            </a:xfrm>
            <a:prstGeom prst="rect">
              <a:avLst/>
            </a:prstGeom>
            <a:noFill/>
          </p:spPr>
          <p:txBody>
            <a:bodyPr wrap="square" lIns="0" tIns="0" rIns="0" bIns="0" anchor="t">
              <a:spAutoFit/>
            </a:bodyPr>
            <a:lstStyle/>
            <a:p>
              <a:pPr algn="ctr">
                <a:lnSpc>
                  <a:spcPct val="115000"/>
                </a:lnSpc>
              </a:pPr>
              <a:r>
                <a:rPr sz="1400" b="0" i="0" dirty="0">
                  <a:solidFill>
                    <a:srgbClr val="556670"/>
                  </a:solidFill>
                </a:rPr>
                <a:t>Ljubljana · Maribor · Novo mesto</a:t>
              </a:r>
              <a:r>
                <a:rPr lang="en-SI" sz="1400" dirty="0">
                  <a:solidFill>
                    <a:srgbClr val="556670"/>
                  </a:solidFill>
                </a:rPr>
                <a:t> ·</a:t>
              </a:r>
              <a:endParaRPr lang="sl-SI" sz="1400" dirty="0">
                <a:solidFill>
                  <a:srgbClr val="556670"/>
                </a:solidFill>
              </a:endParaRPr>
            </a:p>
            <a:p>
              <a:pPr algn="ctr">
                <a:lnSpc>
                  <a:spcPct val="115000"/>
                </a:lnSpc>
              </a:pPr>
              <a:r>
                <a:rPr sz="1400" b="0" i="0" dirty="0">
                  <a:solidFill>
                    <a:srgbClr val="556670"/>
                  </a:solidFill>
                </a:rPr>
                <a:t>Koper</a:t>
              </a:r>
              <a:r>
                <a:rPr lang="en-SI" sz="1400" dirty="0">
                  <a:solidFill>
                    <a:srgbClr val="556670"/>
                  </a:solidFill>
                </a:rPr>
                <a:t> · </a:t>
              </a:r>
              <a:r>
                <a:rPr sz="1400" b="0" i="0" dirty="0">
                  <a:solidFill>
                    <a:srgbClr val="556670"/>
                  </a:solidFill>
                </a:rPr>
                <a:t>Nova </a:t>
              </a:r>
              <a:r>
                <a:rPr sz="1400" b="0" i="0" dirty="0" err="1">
                  <a:solidFill>
                    <a:srgbClr val="556670"/>
                  </a:solidFill>
                </a:rPr>
                <a:t>Gorica</a:t>
              </a:r>
              <a:endParaRPr sz="1400" b="0" i="0" dirty="0">
                <a:solidFill>
                  <a:srgbClr val="556670"/>
                </a:solidFill>
              </a:endParaRPr>
            </a:p>
          </p:txBody>
        </p:sp>
      </p:grpSp>
      <p:sp>
        <p:nvSpPr>
          <p:cNvPr id="20" name="Rounded Rectangle 19"/>
          <p:cNvSpPr/>
          <p:nvPr/>
        </p:nvSpPr>
        <p:spPr>
          <a:xfrm>
            <a:off x="502920" y="4389120"/>
            <a:ext cx="11201400" cy="1737360"/>
          </a:xfrm>
          <a:prstGeom prst="roundRect">
            <a:avLst>
              <a:gd name="adj" fmla="val 4000"/>
            </a:avLst>
          </a:prstGeom>
          <a:solidFill>
            <a:srgbClr val="E6F2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77240" y="4572000"/>
            <a:ext cx="10652760" cy="299826"/>
          </a:xfrm>
          <a:prstGeom prst="rect">
            <a:avLst/>
          </a:prstGeom>
          <a:noFill/>
        </p:spPr>
        <p:txBody>
          <a:bodyPr wrap="square" lIns="0" tIns="0" rIns="0" bIns="0" anchor="t">
            <a:spAutoFit/>
          </a:bodyPr>
          <a:lstStyle/>
          <a:p>
            <a:pPr algn="l">
              <a:lnSpc>
                <a:spcPct val="115000"/>
              </a:lnSpc>
            </a:pPr>
            <a:r>
              <a:rPr b="1" i="0" dirty="0">
                <a:solidFill>
                  <a:srgbClr val="145B6E"/>
                </a:solidFill>
                <a:latin typeface="Roboto" panose="02000000000000000000" pitchFamily="2" charset="0"/>
                <a:ea typeface="Roboto" panose="02000000000000000000" pitchFamily="2" charset="0"/>
              </a:rPr>
              <a:t>Mis</a:t>
            </a:r>
            <a:r>
              <a:rPr lang="sl-SI" b="1" i="0" dirty="0" err="1">
                <a:solidFill>
                  <a:srgbClr val="145B6E"/>
                </a:solidFill>
                <a:latin typeface="Roboto" panose="02000000000000000000" pitchFamily="2" charset="0"/>
                <a:ea typeface="Roboto" panose="02000000000000000000" pitchFamily="2" charset="0"/>
              </a:rPr>
              <a:t>ija</a:t>
            </a:r>
            <a:endParaRPr b="1" i="0" dirty="0">
              <a:solidFill>
                <a:srgbClr val="145B6E"/>
              </a:solidFill>
              <a:latin typeface="Roboto" panose="02000000000000000000" pitchFamily="2" charset="0"/>
              <a:ea typeface="Roboto" panose="02000000000000000000" pitchFamily="2" charset="0"/>
            </a:endParaRPr>
          </a:p>
        </p:txBody>
      </p:sp>
      <p:sp>
        <p:nvSpPr>
          <p:cNvPr id="22" name="TextBox 21"/>
          <p:cNvSpPr txBox="1"/>
          <p:nvPr/>
        </p:nvSpPr>
        <p:spPr>
          <a:xfrm>
            <a:off x="777240" y="4937760"/>
            <a:ext cx="10652760" cy="841577"/>
          </a:xfrm>
          <a:prstGeom prst="rect">
            <a:avLst/>
          </a:prstGeom>
          <a:noFill/>
        </p:spPr>
        <p:txBody>
          <a:bodyPr wrap="square" lIns="0" tIns="0" rIns="0" bIns="0" anchor="t">
            <a:spAutoFit/>
          </a:bodyPr>
          <a:lstStyle/>
          <a:p>
            <a:pPr>
              <a:lnSpc>
                <a:spcPct val="125000"/>
              </a:lnSpc>
            </a:pPr>
            <a:r>
              <a:rPr lang="sl-SI" sz="1500" i="1" dirty="0">
                <a:solidFill>
                  <a:srgbClr val="1C2B33"/>
                </a:solidFill>
                <a:latin typeface="Roboto Condensed" panose="02000000000000000000" pitchFamily="2" charset="0"/>
                <a:ea typeface="Roboto Condensed" panose="02000000000000000000" pitchFamily="2" charset="0"/>
              </a:rPr>
              <a:t>Izobraziti</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talente</a:t>
            </a:r>
            <a:r>
              <a:rPr lang="en-US" sz="1500" i="1" dirty="0">
                <a:solidFill>
                  <a:srgbClr val="1C2B33"/>
                </a:solidFill>
                <a:latin typeface="Roboto Condensed" panose="02000000000000000000" pitchFamily="2" charset="0"/>
                <a:ea typeface="Roboto Condensed" panose="02000000000000000000" pitchFamily="2" charset="0"/>
              </a:rPr>
              <a:t> za </a:t>
            </a:r>
            <a:r>
              <a:rPr lang="sl-SI" sz="1500" i="1" dirty="0">
                <a:solidFill>
                  <a:srgbClr val="1C2B33"/>
                </a:solidFill>
                <a:latin typeface="Roboto Condensed" panose="02000000000000000000" pitchFamily="2" charset="0"/>
                <a:ea typeface="Roboto Condensed" panose="02000000000000000000" pitchFamily="2" charset="0"/>
              </a:rPr>
              <a:t>UI</a:t>
            </a:r>
            <a:r>
              <a:rPr lang="en-US" sz="1500" i="1" dirty="0">
                <a:solidFill>
                  <a:srgbClr val="1C2B33"/>
                </a:solidFill>
                <a:latin typeface="Roboto Condensed" panose="02000000000000000000" pitchFamily="2" charset="0"/>
                <a:ea typeface="Roboto Condensed" panose="02000000000000000000" pitchFamily="2" charset="0"/>
              </a:rPr>
              <a:t> in </a:t>
            </a:r>
            <a:r>
              <a:rPr lang="sl-SI" sz="1500" i="1" dirty="0">
                <a:solidFill>
                  <a:srgbClr val="1C2B33"/>
                </a:solidFill>
                <a:latin typeface="Roboto Condensed" panose="02000000000000000000" pitchFamily="2" charset="0"/>
                <a:ea typeface="Roboto Condensed" panose="02000000000000000000" pitchFamily="2" charset="0"/>
              </a:rPr>
              <a:t>HPC</a:t>
            </a:r>
            <a:r>
              <a:rPr lang="en-US" sz="1500" i="1" dirty="0">
                <a:solidFill>
                  <a:srgbClr val="1C2B33"/>
                </a:solidFill>
                <a:latin typeface="Roboto Condensed" panose="02000000000000000000" pitchFamily="2" charset="0"/>
                <a:ea typeface="Roboto Condensed" panose="02000000000000000000" pitchFamily="2" charset="0"/>
              </a:rPr>
              <a:t> s </a:t>
            </a:r>
            <a:r>
              <a:rPr lang="en-US" sz="1500" i="1" dirty="0" err="1">
                <a:solidFill>
                  <a:srgbClr val="1C2B33"/>
                </a:solidFill>
                <a:latin typeface="Roboto Condensed" panose="02000000000000000000" pitchFamily="2" charset="0"/>
                <a:ea typeface="Roboto Condensed" panose="02000000000000000000" pitchFamily="2" charset="0"/>
              </a:rPr>
              <a:t>prilagojenimi</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programi</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usposabljanja</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ki</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obravnavajo</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potrebe</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različnih</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uporabnikov</a:t>
            </a:r>
            <a:r>
              <a:rPr lang="en-US" sz="1500" i="1" dirty="0">
                <a:solidFill>
                  <a:srgbClr val="1C2B33"/>
                </a:solidFill>
                <a:latin typeface="Roboto Condensed" panose="02000000000000000000" pitchFamily="2" charset="0"/>
                <a:ea typeface="Roboto Condensed" panose="02000000000000000000" pitchFamily="2" charset="0"/>
              </a:rPr>
              <a:t> – </a:t>
            </a:r>
            <a:r>
              <a:rPr lang="en-US" sz="1500" i="1" dirty="0" err="1">
                <a:solidFill>
                  <a:srgbClr val="1C2B33"/>
                </a:solidFill>
                <a:latin typeface="Roboto Condensed" panose="02000000000000000000" pitchFamily="2" charset="0"/>
                <a:ea typeface="Roboto Condensed" panose="02000000000000000000" pitchFamily="2" charset="0"/>
              </a:rPr>
              <a:t>študentov</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strokovnjakov</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malih</a:t>
            </a:r>
            <a:r>
              <a:rPr lang="en-US" sz="1500" i="1" dirty="0">
                <a:solidFill>
                  <a:srgbClr val="1C2B33"/>
                </a:solidFill>
                <a:latin typeface="Roboto Condensed" panose="02000000000000000000" pitchFamily="2" charset="0"/>
                <a:ea typeface="Roboto Condensed" panose="02000000000000000000" pitchFamily="2" charset="0"/>
              </a:rPr>
              <a:t> in </a:t>
            </a:r>
            <a:r>
              <a:rPr lang="en-US" sz="1500" i="1" dirty="0" err="1">
                <a:solidFill>
                  <a:srgbClr val="1C2B33"/>
                </a:solidFill>
                <a:latin typeface="Roboto Condensed" panose="02000000000000000000" pitchFamily="2" charset="0"/>
                <a:ea typeface="Roboto Condensed" panose="02000000000000000000" pitchFamily="2" charset="0"/>
              </a:rPr>
              <a:t>srednje</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velikih</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podjetij</a:t>
            </a:r>
            <a:r>
              <a:rPr lang="en-US" sz="1500" i="1" dirty="0">
                <a:solidFill>
                  <a:srgbClr val="1C2B33"/>
                </a:solidFill>
                <a:latin typeface="Roboto Condensed" panose="02000000000000000000" pitchFamily="2" charset="0"/>
                <a:ea typeface="Roboto Condensed" panose="02000000000000000000" pitchFamily="2" charset="0"/>
              </a:rPr>
              <a:t> in </a:t>
            </a:r>
            <a:r>
              <a:rPr lang="en-US" sz="1500" i="1" dirty="0" err="1">
                <a:solidFill>
                  <a:srgbClr val="1C2B33"/>
                </a:solidFill>
                <a:latin typeface="Roboto Condensed" panose="02000000000000000000" pitchFamily="2" charset="0"/>
                <a:ea typeface="Roboto Condensed" panose="02000000000000000000" pitchFamily="2" charset="0"/>
              </a:rPr>
              <a:t>javnega</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sektorja</a:t>
            </a:r>
            <a:r>
              <a:rPr lang="en-US" sz="1500" i="1" dirty="0">
                <a:solidFill>
                  <a:srgbClr val="1C2B33"/>
                </a:solidFill>
                <a:latin typeface="Roboto Condensed" panose="02000000000000000000" pitchFamily="2" charset="0"/>
                <a:ea typeface="Roboto Condensed" panose="02000000000000000000" pitchFamily="2" charset="0"/>
              </a:rPr>
              <a:t> – </a:t>
            </a:r>
            <a:r>
              <a:rPr lang="en-US" sz="1500" i="1" dirty="0" err="1">
                <a:solidFill>
                  <a:srgbClr val="1C2B33"/>
                </a:solidFill>
                <a:latin typeface="Roboto Condensed" panose="02000000000000000000" pitchFamily="2" charset="0"/>
                <a:ea typeface="Roboto Condensed" panose="02000000000000000000" pitchFamily="2" charset="0"/>
              </a:rPr>
              <a:t>spodbujati</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vključevanje</a:t>
            </a:r>
            <a:r>
              <a:rPr lang="en-US" sz="1500" i="1" dirty="0">
                <a:solidFill>
                  <a:srgbClr val="1C2B33"/>
                </a:solidFill>
                <a:latin typeface="Roboto Condensed" panose="02000000000000000000" pitchFamily="2" charset="0"/>
                <a:ea typeface="Roboto Condensed" panose="02000000000000000000" pitchFamily="2" charset="0"/>
              </a:rPr>
              <a:t> </a:t>
            </a:r>
            <a:r>
              <a:rPr lang="sl-SI" sz="1500" i="1" dirty="0">
                <a:solidFill>
                  <a:srgbClr val="1C2B33"/>
                </a:solidFill>
                <a:latin typeface="Roboto Condensed" panose="02000000000000000000" pitchFamily="2" charset="0"/>
                <a:ea typeface="Roboto Condensed" panose="02000000000000000000" pitchFamily="2" charset="0"/>
              </a:rPr>
              <a:t>vseh deležnikov </a:t>
            </a:r>
            <a:r>
              <a:rPr lang="en-US" sz="1500" i="1" dirty="0" err="1">
                <a:solidFill>
                  <a:srgbClr val="1C2B33"/>
                </a:solidFill>
                <a:latin typeface="Roboto Condensed" panose="02000000000000000000" pitchFamily="2" charset="0"/>
                <a:ea typeface="Roboto Condensed" panose="02000000000000000000" pitchFamily="2" charset="0"/>
              </a:rPr>
              <a:t>prek</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dostopnih</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učnih</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poti</a:t>
            </a:r>
            <a:r>
              <a:rPr lang="en-US" sz="1500" i="1" dirty="0">
                <a:solidFill>
                  <a:srgbClr val="1C2B33"/>
                </a:solidFill>
                <a:latin typeface="Roboto Condensed" panose="02000000000000000000" pitchFamily="2" charset="0"/>
                <a:ea typeface="Roboto Condensed" panose="02000000000000000000" pitchFamily="2" charset="0"/>
              </a:rPr>
              <a:t> in </a:t>
            </a:r>
            <a:r>
              <a:rPr lang="en-US" sz="1500" i="1" dirty="0" err="1">
                <a:solidFill>
                  <a:srgbClr val="1C2B33"/>
                </a:solidFill>
                <a:latin typeface="Roboto Condensed" panose="02000000000000000000" pitchFamily="2" charset="0"/>
                <a:ea typeface="Roboto Condensed" panose="02000000000000000000" pitchFamily="2" charset="0"/>
              </a:rPr>
              <a:t>vzpostaviti</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uvajalne</a:t>
            </a:r>
            <a:r>
              <a:rPr lang="sl-SI" sz="1500" i="1" dirty="0">
                <a:solidFill>
                  <a:srgbClr val="1C2B33"/>
                </a:solidFill>
                <a:latin typeface="Roboto Condensed" panose="02000000000000000000" pitchFamily="2" charset="0"/>
                <a:ea typeface="Roboto Condensed" panose="02000000000000000000" pitchFamily="2" charset="0"/>
              </a:rPr>
              <a:t> aktivnosti</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ki</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podpirajo</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nove</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uporabnike</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pri</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vključevanju</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umetne</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inteligence</a:t>
            </a:r>
            <a:r>
              <a:rPr lang="en-US" sz="1500" i="1" dirty="0">
                <a:solidFill>
                  <a:srgbClr val="1C2B33"/>
                </a:solidFill>
                <a:latin typeface="Roboto Condensed" panose="02000000000000000000" pitchFamily="2" charset="0"/>
                <a:ea typeface="Roboto Condensed" panose="02000000000000000000" pitchFamily="2" charset="0"/>
              </a:rPr>
              <a:t> v </a:t>
            </a:r>
            <a:r>
              <a:rPr lang="en-US" sz="1500" i="1" dirty="0" err="1">
                <a:solidFill>
                  <a:srgbClr val="1C2B33"/>
                </a:solidFill>
                <a:latin typeface="Roboto Condensed" panose="02000000000000000000" pitchFamily="2" charset="0"/>
                <a:ea typeface="Roboto Condensed" panose="02000000000000000000" pitchFamily="2" charset="0"/>
              </a:rPr>
              <a:t>njihove</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delovne</a:t>
            </a:r>
            <a:r>
              <a:rPr lang="en-US" sz="1500" i="1" dirty="0">
                <a:solidFill>
                  <a:srgbClr val="1C2B33"/>
                </a:solidFill>
                <a:latin typeface="Roboto Condensed" panose="02000000000000000000" pitchFamily="2" charset="0"/>
                <a:ea typeface="Roboto Condensed" panose="02000000000000000000" pitchFamily="2" charset="0"/>
              </a:rPr>
              <a:t> </a:t>
            </a:r>
            <a:r>
              <a:rPr lang="en-US" sz="1500" i="1" dirty="0" err="1">
                <a:solidFill>
                  <a:srgbClr val="1C2B33"/>
                </a:solidFill>
                <a:latin typeface="Roboto Condensed" panose="02000000000000000000" pitchFamily="2" charset="0"/>
                <a:ea typeface="Roboto Condensed" panose="02000000000000000000" pitchFamily="2" charset="0"/>
              </a:rPr>
              <a:t>procese</a:t>
            </a:r>
            <a:r>
              <a:rPr lang="en-US" sz="1500" i="1" dirty="0">
                <a:solidFill>
                  <a:srgbClr val="1C2B33"/>
                </a:solidFill>
                <a:latin typeface="Roboto Condensed" panose="02000000000000000000" pitchFamily="2" charset="0"/>
                <a:ea typeface="Roboto Condensed" panose="02000000000000000000" pitchFamily="2" charset="0"/>
              </a:rPr>
              <a:t>.</a:t>
            </a:r>
            <a:endParaRPr sz="1500" b="0" i="1" dirty="0">
              <a:solidFill>
                <a:srgbClr val="1C2B33"/>
              </a:solidFill>
              <a:latin typeface="Roboto Condensed" panose="02000000000000000000" pitchFamily="2" charset="0"/>
              <a:ea typeface="Roboto Condensed" panose="02000000000000000000" pitchFamily="2" charset="0"/>
            </a:endParaRPr>
          </a:p>
        </p:txBody>
      </p:sp>
      <p:sp>
        <p:nvSpPr>
          <p:cNvPr id="23" name="Date Placeholder 1">
            <a:extLst>
              <a:ext uri="{FF2B5EF4-FFF2-40B4-BE49-F238E27FC236}">
                <a16:creationId xmlns:a16="http://schemas.microsoft.com/office/drawing/2014/main" id="{C647FCB7-A5ED-4E24-B782-00FEA39C7E4D}"/>
              </a:ext>
            </a:extLst>
          </p:cNvPr>
          <p:cNvSpPr>
            <a:spLocks noGrp="1"/>
          </p:cNvSpPr>
          <p:nvPr>
            <p:ph type="dt" sz="half" idx="10"/>
          </p:nvPr>
        </p:nvSpPr>
        <p:spPr>
          <a:xfrm>
            <a:off x="838198" y="6356349"/>
            <a:ext cx="2743200" cy="365124"/>
          </a:xfrm>
        </p:spPr>
        <p:txBody>
          <a:bodyPr/>
          <a:lstStyle/>
          <a:p>
            <a:pPr>
              <a:defRPr/>
            </a:pPr>
            <a:fld id="{B7761311-E397-A883-1E63-9C2AB11E5243}" type="datetime1">
              <a:rPr lang="en-US" smtClean="0"/>
              <a:t>10/12/26</a:t>
            </a:fld>
            <a:endParaRPr lang="en-US" dirty="0"/>
          </a:p>
        </p:txBody>
      </p:sp>
      <p:sp>
        <p:nvSpPr>
          <p:cNvPr id="24" name="Footer Placeholder 2">
            <a:extLst>
              <a:ext uri="{FF2B5EF4-FFF2-40B4-BE49-F238E27FC236}">
                <a16:creationId xmlns:a16="http://schemas.microsoft.com/office/drawing/2014/main" id="{F2D17081-E64E-4116-BC36-14E2CA15DEF2}"/>
              </a:ext>
            </a:extLst>
          </p:cNvPr>
          <p:cNvSpPr>
            <a:spLocks noGrp="1"/>
          </p:cNvSpPr>
          <p:nvPr>
            <p:ph type="ftr" sz="quarter" idx="11"/>
          </p:nvPr>
        </p:nvSpPr>
        <p:spPr>
          <a:xfrm>
            <a:off x="4038598" y="6356349"/>
            <a:ext cx="4114800" cy="365124"/>
          </a:xfrm>
        </p:spPr>
        <p:txBody>
          <a:bodyPr/>
          <a:lstStyle/>
          <a:p>
            <a:pPr>
              <a:defRPr/>
            </a:pPr>
            <a:r>
              <a:rPr lang="sl-SI" dirty="0"/>
              <a:t>SLAIF WP6 – Izobraževanja</a:t>
            </a:r>
            <a:endParaRPr lang="en-US" dirty="0"/>
          </a:p>
        </p:txBody>
      </p:sp>
      <p:sp>
        <p:nvSpPr>
          <p:cNvPr id="25" name="Slide Number Placeholder 3">
            <a:extLst>
              <a:ext uri="{FF2B5EF4-FFF2-40B4-BE49-F238E27FC236}">
                <a16:creationId xmlns:a16="http://schemas.microsoft.com/office/drawing/2014/main" id="{967F903E-26E8-427C-84F1-2D29ED7D10D1}"/>
              </a:ext>
            </a:extLst>
          </p:cNvPr>
          <p:cNvSpPr>
            <a:spLocks noGrp="1"/>
          </p:cNvSpPr>
          <p:nvPr>
            <p:ph type="sldNum" sz="quarter" idx="12"/>
          </p:nvPr>
        </p:nvSpPr>
        <p:spPr>
          <a:xfrm>
            <a:off x="8610599" y="6356349"/>
            <a:ext cx="2743200" cy="365124"/>
          </a:xfrm>
        </p:spPr>
        <p:txBody>
          <a:bodyPr/>
          <a:lstStyle/>
          <a:p>
            <a:pPr>
              <a:defRPr/>
            </a:pPr>
            <a:fld id="{0CE68F04-8C45-4A80-901C-428EAFDC5CAA}" type="slidenum">
              <a:rPr lang="en-US" smtClean="0"/>
              <a:t>3</a:t>
            </a:fld>
            <a:endParaRPr lang="en-US"/>
          </a:p>
        </p:txBody>
      </p:sp>
      <p:grpSp>
        <p:nvGrpSpPr>
          <p:cNvPr id="30" name="Group 29">
            <a:extLst>
              <a:ext uri="{FF2B5EF4-FFF2-40B4-BE49-F238E27FC236}">
                <a16:creationId xmlns:a16="http://schemas.microsoft.com/office/drawing/2014/main" id="{6CA6BA90-8CD4-4461-89EB-72CD9A337EBB}"/>
              </a:ext>
            </a:extLst>
          </p:cNvPr>
          <p:cNvGrpSpPr/>
          <p:nvPr/>
        </p:nvGrpSpPr>
        <p:grpSpPr>
          <a:xfrm>
            <a:off x="4331101" y="1830164"/>
            <a:ext cx="3529493" cy="2103120"/>
            <a:chOff x="3348477" y="1830164"/>
            <a:chExt cx="2651760" cy="2103120"/>
          </a:xfrm>
        </p:grpSpPr>
        <p:sp>
          <p:nvSpPr>
            <p:cNvPr id="26" name="Rounded Rectangle 11">
              <a:extLst>
                <a:ext uri="{FF2B5EF4-FFF2-40B4-BE49-F238E27FC236}">
                  <a16:creationId xmlns:a16="http://schemas.microsoft.com/office/drawing/2014/main" id="{A112D742-4564-4C6C-8A16-69433D1399D4}"/>
                </a:ext>
              </a:extLst>
            </p:cNvPr>
            <p:cNvSpPr/>
            <p:nvPr/>
          </p:nvSpPr>
          <p:spPr>
            <a:xfrm>
              <a:off x="3348477" y="1830164"/>
              <a:ext cx="2651760" cy="2103120"/>
            </a:xfrm>
            <a:prstGeom prst="roundRect">
              <a:avLst>
                <a:gd name="adj" fmla="val 8000"/>
              </a:avLst>
            </a:prstGeom>
            <a:solidFill>
              <a:srgbClr val="F2F6F8"/>
            </a:solidFill>
            <a:ln w="9525">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a:extLst>
                <a:ext uri="{FF2B5EF4-FFF2-40B4-BE49-F238E27FC236}">
                  <a16:creationId xmlns:a16="http://schemas.microsoft.com/office/drawing/2014/main" id="{19C09B94-2A08-4F84-94CA-A901121B494B}"/>
                </a:ext>
              </a:extLst>
            </p:cNvPr>
            <p:cNvSpPr txBox="1"/>
            <p:nvPr/>
          </p:nvSpPr>
          <p:spPr>
            <a:xfrm>
              <a:off x="3348477" y="2058764"/>
              <a:ext cx="2651760" cy="988732"/>
            </a:xfrm>
            <a:prstGeom prst="rect">
              <a:avLst/>
            </a:prstGeom>
            <a:noFill/>
          </p:spPr>
          <p:txBody>
            <a:bodyPr wrap="square" lIns="0" tIns="0" rIns="0" bIns="0" anchor="t">
              <a:spAutoFit/>
            </a:bodyPr>
            <a:lstStyle/>
            <a:p>
              <a:pPr algn="ctr">
                <a:lnSpc>
                  <a:spcPct val="115000"/>
                </a:lnSpc>
              </a:pPr>
              <a:r>
                <a:rPr sz="6000" b="1" i="0" dirty="0">
                  <a:solidFill>
                    <a:srgbClr val="1B8AA7"/>
                  </a:solidFill>
                  <a:latin typeface="+mj-lt"/>
                </a:rPr>
                <a:t>10</a:t>
              </a:r>
            </a:p>
          </p:txBody>
        </p:sp>
        <p:sp>
          <p:nvSpPr>
            <p:cNvPr id="28" name="TextBox 27">
              <a:extLst>
                <a:ext uri="{FF2B5EF4-FFF2-40B4-BE49-F238E27FC236}">
                  <a16:creationId xmlns:a16="http://schemas.microsoft.com/office/drawing/2014/main" id="{32BFAE35-5DD2-4BD0-AF0B-6AFE119BE93A}"/>
                </a:ext>
              </a:extLst>
            </p:cNvPr>
            <p:cNvSpPr txBox="1"/>
            <p:nvPr/>
          </p:nvSpPr>
          <p:spPr>
            <a:xfrm>
              <a:off x="3348477" y="2881724"/>
              <a:ext cx="2651760" cy="230704"/>
            </a:xfrm>
            <a:prstGeom prst="rect">
              <a:avLst/>
            </a:prstGeom>
            <a:noFill/>
          </p:spPr>
          <p:txBody>
            <a:bodyPr wrap="square" lIns="0" tIns="0" rIns="0" bIns="0" anchor="t">
              <a:spAutoFit/>
            </a:bodyPr>
            <a:lstStyle/>
            <a:p>
              <a:pPr algn="ctr">
                <a:lnSpc>
                  <a:spcPct val="115000"/>
                </a:lnSpc>
              </a:pPr>
              <a:r>
                <a:rPr sz="1400" b="1" i="0" dirty="0">
                  <a:solidFill>
                    <a:srgbClr val="1C2B33"/>
                  </a:solidFill>
                  <a:latin typeface="Roboto Condensed" panose="02000000000000000000" pitchFamily="2" charset="0"/>
                  <a:ea typeface="Roboto Condensed" panose="02000000000000000000" pitchFamily="2" charset="0"/>
                </a:rPr>
                <a:t>Partner</a:t>
              </a:r>
              <a:r>
                <a:rPr lang="sl-SI" sz="1400" b="1" i="0" dirty="0">
                  <a:solidFill>
                    <a:srgbClr val="1C2B33"/>
                  </a:solidFill>
                  <a:latin typeface="Roboto Condensed" panose="02000000000000000000" pitchFamily="2" charset="0"/>
                  <a:ea typeface="Roboto Condensed" panose="02000000000000000000" pitchFamily="2" charset="0"/>
                </a:rPr>
                <a:t>jev</a:t>
              </a:r>
              <a:endParaRPr sz="1400" b="1" i="0" dirty="0">
                <a:solidFill>
                  <a:srgbClr val="1C2B33"/>
                </a:solidFill>
                <a:latin typeface="Roboto Condensed" panose="02000000000000000000" pitchFamily="2" charset="0"/>
                <a:ea typeface="Roboto Condensed" panose="02000000000000000000" pitchFamily="2" charset="0"/>
              </a:endParaRPr>
            </a:p>
          </p:txBody>
        </p:sp>
        <p:sp>
          <p:nvSpPr>
            <p:cNvPr id="29" name="TextBox 28">
              <a:extLst>
                <a:ext uri="{FF2B5EF4-FFF2-40B4-BE49-F238E27FC236}">
                  <a16:creationId xmlns:a16="http://schemas.microsoft.com/office/drawing/2014/main" id="{BE0FBC96-5C54-4E1A-9109-D1DB376BB258}"/>
                </a:ext>
              </a:extLst>
            </p:cNvPr>
            <p:cNvSpPr txBox="1"/>
            <p:nvPr/>
          </p:nvSpPr>
          <p:spPr>
            <a:xfrm>
              <a:off x="3446710" y="3247484"/>
              <a:ext cx="2453367" cy="478464"/>
            </a:xfrm>
            <a:prstGeom prst="rect">
              <a:avLst/>
            </a:prstGeom>
            <a:noFill/>
          </p:spPr>
          <p:txBody>
            <a:bodyPr wrap="square" lIns="0" tIns="0" rIns="0" bIns="0" anchor="t">
              <a:spAutoFit/>
            </a:bodyPr>
            <a:lstStyle/>
            <a:p>
              <a:pPr algn="ctr">
                <a:lnSpc>
                  <a:spcPct val="115000"/>
                </a:lnSpc>
              </a:pPr>
              <a:r>
                <a:rPr sz="1400" b="0" i="0" dirty="0" err="1">
                  <a:solidFill>
                    <a:srgbClr val="556670"/>
                  </a:solidFill>
                  <a:latin typeface="Roboto Condensed" panose="02000000000000000000" pitchFamily="2" charset="0"/>
                  <a:ea typeface="Roboto Condensed" panose="02000000000000000000" pitchFamily="2" charset="0"/>
                </a:rPr>
                <a:t>Univer</a:t>
              </a:r>
              <a:r>
                <a:rPr lang="sl-SI" sz="1400" b="0" i="0" dirty="0" err="1">
                  <a:solidFill>
                    <a:srgbClr val="556670"/>
                  </a:solidFill>
                  <a:latin typeface="Roboto Condensed" panose="02000000000000000000" pitchFamily="2" charset="0"/>
                  <a:ea typeface="Roboto Condensed" panose="02000000000000000000" pitchFamily="2" charset="0"/>
                </a:rPr>
                <a:t>ze</a:t>
              </a:r>
              <a:r>
                <a:rPr lang="en-SI" sz="1400" dirty="0">
                  <a:solidFill>
                    <a:srgbClr val="556670"/>
                  </a:solidFill>
                </a:rPr>
                <a:t> · </a:t>
              </a:r>
              <a:r>
                <a:rPr lang="sl-SI" sz="1400" b="0" i="0" dirty="0">
                  <a:solidFill>
                    <a:srgbClr val="556670"/>
                  </a:solidFill>
                  <a:latin typeface="Roboto Condensed" panose="02000000000000000000" pitchFamily="2" charset="0"/>
                  <a:ea typeface="Roboto Condensed" panose="02000000000000000000" pitchFamily="2" charset="0"/>
                </a:rPr>
                <a:t>raziskovalni instituti</a:t>
              </a:r>
              <a:r>
                <a:rPr lang="sl-SI" sz="1400" dirty="0">
                  <a:solidFill>
                    <a:srgbClr val="556670"/>
                  </a:solidFill>
                  <a:latin typeface="Roboto Condensed" panose="02000000000000000000" pitchFamily="2" charset="0"/>
                  <a:ea typeface="Roboto Condensed" panose="02000000000000000000" pitchFamily="2" charset="0"/>
                </a:rPr>
                <a:t> </a:t>
              </a:r>
              <a:r>
                <a:rPr lang="en-SI" sz="1400" dirty="0">
                  <a:solidFill>
                    <a:srgbClr val="556670"/>
                  </a:solidFill>
                </a:rPr>
                <a:t> ·</a:t>
              </a:r>
              <a:endParaRPr lang="sl-SI" sz="1400" dirty="0">
                <a:solidFill>
                  <a:srgbClr val="556670"/>
                </a:solidFill>
              </a:endParaRPr>
            </a:p>
            <a:p>
              <a:pPr algn="ctr">
                <a:lnSpc>
                  <a:spcPct val="115000"/>
                </a:lnSpc>
              </a:pPr>
              <a:r>
                <a:rPr lang="sl-SI" sz="1400" b="0" i="0" dirty="0">
                  <a:solidFill>
                    <a:srgbClr val="556670"/>
                  </a:solidFill>
                  <a:latin typeface="Roboto Condensed" panose="02000000000000000000" pitchFamily="2" charset="0"/>
                  <a:ea typeface="Roboto Condensed" panose="02000000000000000000" pitchFamily="2" charset="0"/>
                </a:rPr>
                <a:t>GZS</a:t>
              </a:r>
              <a:r>
                <a:rPr lang="en-SI" sz="1400" dirty="0">
                  <a:solidFill>
                    <a:srgbClr val="556670"/>
                  </a:solidFill>
                </a:rPr>
                <a:t> · </a:t>
              </a:r>
              <a:r>
                <a:rPr lang="sl-SI" sz="1400" b="0" i="0" dirty="0">
                  <a:solidFill>
                    <a:srgbClr val="556670"/>
                  </a:solidFill>
                  <a:latin typeface="Roboto Condensed" panose="02000000000000000000" pitchFamily="2" charset="0"/>
                  <a:ea typeface="Roboto Condensed" panose="02000000000000000000" pitchFamily="2" charset="0"/>
                </a:rPr>
                <a:t>Tehnološki park LJ </a:t>
              </a:r>
              <a:endParaRPr sz="1400" b="0" i="0" dirty="0">
                <a:solidFill>
                  <a:srgbClr val="556670"/>
                </a:solidFill>
                <a:latin typeface="Roboto Condensed" panose="02000000000000000000" pitchFamily="2" charset="0"/>
                <a:ea typeface="Roboto Condensed" panose="02000000000000000000" pitchFamily="2" charset="0"/>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502920" y="347472"/>
            <a:ext cx="10515600" cy="477054"/>
          </a:xfrm>
          <a:prstGeom prst="rect">
            <a:avLst/>
          </a:prstGeom>
          <a:noFill/>
        </p:spPr>
        <p:txBody>
          <a:bodyPr wrap="square" lIns="0" tIns="0" rIns="0" bIns="0" anchor="t">
            <a:spAutoFit/>
          </a:bodyPr>
          <a:lstStyle/>
          <a:p>
            <a:pPr algn="l">
              <a:lnSpc>
                <a:spcPct val="110000"/>
              </a:lnSpc>
            </a:pPr>
            <a:r>
              <a:rPr lang="sl-SI" sz="3000" b="1" i="0" dirty="0">
                <a:solidFill>
                  <a:srgbClr val="145B6E"/>
                </a:solidFill>
                <a:latin typeface="Roboto"/>
              </a:rPr>
              <a:t>Prvo leto v številkah</a:t>
            </a:r>
            <a:endParaRPr sz="3000" b="1" i="0" dirty="0">
              <a:solidFill>
                <a:srgbClr val="145B6E"/>
              </a:solidFill>
              <a:latin typeface="Roboto"/>
            </a:endParaRPr>
          </a:p>
        </p:txBody>
      </p:sp>
      <p:sp>
        <p:nvSpPr>
          <p:cNvPr id="23" name="Date Placeholder 1">
            <a:extLst>
              <a:ext uri="{FF2B5EF4-FFF2-40B4-BE49-F238E27FC236}">
                <a16:creationId xmlns:a16="http://schemas.microsoft.com/office/drawing/2014/main" id="{C647FCB7-A5ED-4E24-B782-00FEA39C7E4D}"/>
              </a:ext>
            </a:extLst>
          </p:cNvPr>
          <p:cNvSpPr>
            <a:spLocks noGrp="1"/>
          </p:cNvSpPr>
          <p:nvPr>
            <p:ph type="dt" sz="half" idx="10"/>
          </p:nvPr>
        </p:nvSpPr>
        <p:spPr>
          <a:xfrm>
            <a:off x="838198" y="6356349"/>
            <a:ext cx="2743200" cy="365124"/>
          </a:xfrm>
        </p:spPr>
        <p:txBody>
          <a:bodyPr/>
          <a:lstStyle/>
          <a:p>
            <a:pPr>
              <a:defRPr/>
            </a:pPr>
            <a:fld id="{B7761311-E397-A883-1E63-9C2AB11E5243}" type="datetime1">
              <a:rPr lang="en-US" smtClean="0"/>
              <a:t>10/12/26</a:t>
            </a:fld>
            <a:endParaRPr lang="en-US" dirty="0"/>
          </a:p>
        </p:txBody>
      </p:sp>
      <p:sp>
        <p:nvSpPr>
          <p:cNvPr id="24" name="Footer Placeholder 2">
            <a:extLst>
              <a:ext uri="{FF2B5EF4-FFF2-40B4-BE49-F238E27FC236}">
                <a16:creationId xmlns:a16="http://schemas.microsoft.com/office/drawing/2014/main" id="{F2D17081-E64E-4116-BC36-14E2CA15DEF2}"/>
              </a:ext>
            </a:extLst>
          </p:cNvPr>
          <p:cNvSpPr>
            <a:spLocks noGrp="1"/>
          </p:cNvSpPr>
          <p:nvPr>
            <p:ph type="ftr" sz="quarter" idx="11"/>
          </p:nvPr>
        </p:nvSpPr>
        <p:spPr>
          <a:xfrm>
            <a:off x="4038598" y="6356349"/>
            <a:ext cx="4114800" cy="365124"/>
          </a:xfrm>
        </p:spPr>
        <p:txBody>
          <a:bodyPr/>
          <a:lstStyle/>
          <a:p>
            <a:pPr>
              <a:defRPr/>
            </a:pPr>
            <a:r>
              <a:rPr lang="sl-SI" dirty="0"/>
              <a:t>SLAIF WP6 – AI </a:t>
            </a:r>
            <a:r>
              <a:rPr lang="sl-SI" dirty="0" err="1"/>
              <a:t>Skills</a:t>
            </a:r>
            <a:r>
              <a:rPr lang="sl-SI" dirty="0"/>
              <a:t> &amp; </a:t>
            </a:r>
            <a:r>
              <a:rPr lang="sl-SI" dirty="0" err="1"/>
              <a:t>Training</a:t>
            </a:r>
            <a:endParaRPr lang="en-US" dirty="0"/>
          </a:p>
        </p:txBody>
      </p:sp>
      <p:sp>
        <p:nvSpPr>
          <p:cNvPr id="25" name="Slide Number Placeholder 3">
            <a:extLst>
              <a:ext uri="{FF2B5EF4-FFF2-40B4-BE49-F238E27FC236}">
                <a16:creationId xmlns:a16="http://schemas.microsoft.com/office/drawing/2014/main" id="{967F903E-26E8-427C-84F1-2D29ED7D10D1}"/>
              </a:ext>
            </a:extLst>
          </p:cNvPr>
          <p:cNvSpPr>
            <a:spLocks noGrp="1"/>
          </p:cNvSpPr>
          <p:nvPr>
            <p:ph type="sldNum" sz="quarter" idx="12"/>
          </p:nvPr>
        </p:nvSpPr>
        <p:spPr>
          <a:xfrm>
            <a:off x="8610599" y="6356349"/>
            <a:ext cx="2743200" cy="365124"/>
          </a:xfrm>
        </p:spPr>
        <p:txBody>
          <a:bodyPr/>
          <a:lstStyle/>
          <a:p>
            <a:pPr>
              <a:defRPr/>
            </a:pPr>
            <a:fld id="{0CE68F04-8C45-4A80-901C-428EAFDC5CAA}" type="slidenum">
              <a:rPr lang="en-US" smtClean="0"/>
              <a:t>4</a:t>
            </a:fld>
            <a:endParaRPr lang="en-US"/>
          </a:p>
        </p:txBody>
      </p:sp>
      <p:sp>
        <p:nvSpPr>
          <p:cNvPr id="26" name="Rounded Rectangle 25"/>
          <p:cNvSpPr/>
          <p:nvPr/>
        </p:nvSpPr>
        <p:spPr>
          <a:xfrm>
            <a:off x="502920" y="1600200"/>
            <a:ext cx="3566160" cy="214884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777240" y="1783080"/>
            <a:ext cx="3017520" cy="699679"/>
          </a:xfrm>
          <a:prstGeom prst="rect">
            <a:avLst/>
          </a:prstGeom>
          <a:noFill/>
        </p:spPr>
        <p:txBody>
          <a:bodyPr wrap="square" lIns="0" tIns="0" rIns="0" bIns="0" anchor="t">
            <a:spAutoFit/>
          </a:bodyPr>
          <a:lstStyle/>
          <a:p>
            <a:pPr algn="l">
              <a:lnSpc>
                <a:spcPct val="110000"/>
              </a:lnSpc>
            </a:pPr>
            <a:r>
              <a:rPr sz="4400" b="1" i="0" dirty="0">
                <a:solidFill>
                  <a:srgbClr val="1B8AA7"/>
                </a:solidFill>
                <a:latin typeface="Roboto"/>
              </a:rPr>
              <a:t>9</a:t>
            </a:r>
            <a:r>
              <a:rPr lang="sl-SI" sz="4400" b="1" i="0" dirty="0">
                <a:solidFill>
                  <a:srgbClr val="1B8AA7"/>
                </a:solidFill>
                <a:latin typeface="Roboto"/>
              </a:rPr>
              <a:t>8 </a:t>
            </a:r>
            <a:r>
              <a:rPr lang="sl-SI" b="1" i="0" dirty="0">
                <a:solidFill>
                  <a:srgbClr val="1B8AA7"/>
                </a:solidFill>
                <a:latin typeface="Roboto"/>
              </a:rPr>
              <a:t>and updating ...</a:t>
            </a:r>
            <a:endParaRPr sz="4400" b="1" i="0" dirty="0">
              <a:solidFill>
                <a:srgbClr val="1B8AA7"/>
              </a:solidFill>
              <a:latin typeface="Roboto"/>
            </a:endParaRPr>
          </a:p>
        </p:txBody>
      </p:sp>
      <p:sp>
        <p:nvSpPr>
          <p:cNvPr id="28" name="TextBox 27"/>
          <p:cNvSpPr txBox="1"/>
          <p:nvPr/>
        </p:nvSpPr>
        <p:spPr>
          <a:xfrm>
            <a:off x="777240" y="2560320"/>
            <a:ext cx="3017520" cy="320040"/>
          </a:xfrm>
          <a:prstGeom prst="rect">
            <a:avLst/>
          </a:prstGeom>
          <a:noFill/>
        </p:spPr>
        <p:txBody>
          <a:bodyPr wrap="square" lIns="0" tIns="0" rIns="0" bIns="0" anchor="t">
            <a:spAutoFit/>
          </a:bodyPr>
          <a:lstStyle/>
          <a:p>
            <a:pPr algn="l">
              <a:lnSpc>
                <a:spcPct val="110000"/>
              </a:lnSpc>
            </a:pPr>
            <a:r>
              <a:rPr sz="1600" b="1" i="0">
                <a:solidFill>
                  <a:srgbClr val="1C2B33"/>
                </a:solidFill>
                <a:latin typeface="Roboto"/>
              </a:rPr>
              <a:t>training activities in one registry</a:t>
            </a:r>
          </a:p>
        </p:txBody>
      </p:sp>
      <p:sp>
        <p:nvSpPr>
          <p:cNvPr id="29" name="TextBox 28"/>
          <p:cNvSpPr txBox="1"/>
          <p:nvPr/>
        </p:nvSpPr>
        <p:spPr>
          <a:xfrm>
            <a:off x="777240" y="2926080"/>
            <a:ext cx="3017520" cy="731520"/>
          </a:xfrm>
          <a:prstGeom prst="rect">
            <a:avLst/>
          </a:prstGeom>
          <a:noFill/>
        </p:spPr>
        <p:txBody>
          <a:bodyPr wrap="square" lIns="0" tIns="0" rIns="0" bIns="0" anchor="t">
            <a:spAutoFit/>
          </a:bodyPr>
          <a:lstStyle/>
          <a:p>
            <a:pPr algn="l">
              <a:lnSpc>
                <a:spcPct val="110000"/>
              </a:lnSpc>
            </a:pPr>
            <a:r>
              <a:rPr sz="1250" b="0" i="0">
                <a:solidFill>
                  <a:srgbClr val="556670"/>
                </a:solidFill>
                <a:latin typeface="Roboto"/>
              </a:rPr>
              <a:t>Consolidated from 96 proposals submitted by all 10 partners</a:t>
            </a:r>
          </a:p>
        </p:txBody>
      </p:sp>
      <p:sp>
        <p:nvSpPr>
          <p:cNvPr id="30" name="Rounded Rectangle 29"/>
          <p:cNvSpPr/>
          <p:nvPr/>
        </p:nvSpPr>
        <p:spPr>
          <a:xfrm>
            <a:off x="4297680" y="1600200"/>
            <a:ext cx="3566160" cy="214884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4572000" y="1783080"/>
            <a:ext cx="3017520" cy="777240"/>
          </a:xfrm>
          <a:prstGeom prst="rect">
            <a:avLst/>
          </a:prstGeom>
          <a:noFill/>
        </p:spPr>
        <p:txBody>
          <a:bodyPr wrap="square" lIns="0" tIns="0" rIns="0" bIns="0" anchor="t">
            <a:spAutoFit/>
          </a:bodyPr>
          <a:lstStyle/>
          <a:p>
            <a:pPr algn="l">
              <a:lnSpc>
                <a:spcPct val="110000"/>
              </a:lnSpc>
            </a:pPr>
            <a:r>
              <a:rPr sz="4400" b="1" i="0">
                <a:solidFill>
                  <a:srgbClr val="1B8AA7"/>
                </a:solidFill>
                <a:latin typeface="Roboto"/>
              </a:rPr>
              <a:t>24+</a:t>
            </a:r>
          </a:p>
        </p:txBody>
      </p:sp>
      <p:sp>
        <p:nvSpPr>
          <p:cNvPr id="32" name="TextBox 31"/>
          <p:cNvSpPr txBox="1"/>
          <p:nvPr/>
        </p:nvSpPr>
        <p:spPr>
          <a:xfrm>
            <a:off x="4572000" y="2560320"/>
            <a:ext cx="3017520" cy="320040"/>
          </a:xfrm>
          <a:prstGeom prst="rect">
            <a:avLst/>
          </a:prstGeom>
          <a:noFill/>
        </p:spPr>
        <p:txBody>
          <a:bodyPr wrap="square" lIns="0" tIns="0" rIns="0" bIns="0" anchor="t">
            <a:spAutoFit/>
          </a:bodyPr>
          <a:lstStyle/>
          <a:p>
            <a:pPr algn="l">
              <a:lnSpc>
                <a:spcPct val="110000"/>
              </a:lnSpc>
            </a:pPr>
            <a:r>
              <a:rPr sz="1600" b="1" i="0">
                <a:solidFill>
                  <a:srgbClr val="1C2B33"/>
                </a:solidFill>
                <a:latin typeface="Roboto"/>
              </a:rPr>
              <a:t>training activities delivered</a:t>
            </a:r>
          </a:p>
        </p:txBody>
      </p:sp>
      <p:sp>
        <p:nvSpPr>
          <p:cNvPr id="33" name="TextBox 32"/>
          <p:cNvSpPr txBox="1"/>
          <p:nvPr/>
        </p:nvSpPr>
        <p:spPr>
          <a:xfrm>
            <a:off x="4572000" y="2926080"/>
            <a:ext cx="3017520" cy="731520"/>
          </a:xfrm>
          <a:prstGeom prst="rect">
            <a:avLst/>
          </a:prstGeom>
          <a:noFill/>
        </p:spPr>
        <p:txBody>
          <a:bodyPr wrap="square" lIns="0" tIns="0" rIns="0" bIns="0" anchor="t">
            <a:spAutoFit/>
          </a:bodyPr>
          <a:lstStyle/>
          <a:p>
            <a:pPr algn="l">
              <a:lnSpc>
                <a:spcPct val="110000"/>
              </a:lnSpc>
            </a:pPr>
            <a:r>
              <a:rPr sz="1250" b="0" i="0">
                <a:solidFill>
                  <a:srgbClr val="556670"/>
                </a:solidFill>
                <a:latin typeface="Roboto"/>
              </a:rPr>
              <a:t>Webinars, hands-on workshops, SME sessions, university and doctoral courses</a:t>
            </a:r>
          </a:p>
        </p:txBody>
      </p:sp>
      <p:sp>
        <p:nvSpPr>
          <p:cNvPr id="34" name="Rounded Rectangle 33"/>
          <p:cNvSpPr/>
          <p:nvPr/>
        </p:nvSpPr>
        <p:spPr>
          <a:xfrm>
            <a:off x="8092440" y="1600200"/>
            <a:ext cx="3566160" cy="214884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TextBox 34"/>
          <p:cNvSpPr txBox="1"/>
          <p:nvPr/>
        </p:nvSpPr>
        <p:spPr>
          <a:xfrm>
            <a:off x="8366760" y="1783080"/>
            <a:ext cx="3017520" cy="777240"/>
          </a:xfrm>
          <a:prstGeom prst="rect">
            <a:avLst/>
          </a:prstGeom>
          <a:noFill/>
        </p:spPr>
        <p:txBody>
          <a:bodyPr wrap="square" lIns="0" tIns="0" rIns="0" bIns="0" anchor="t">
            <a:spAutoFit/>
          </a:bodyPr>
          <a:lstStyle/>
          <a:p>
            <a:pPr algn="l">
              <a:lnSpc>
                <a:spcPct val="110000"/>
              </a:lnSpc>
            </a:pPr>
            <a:r>
              <a:rPr sz="4400" b="1" i="0">
                <a:solidFill>
                  <a:srgbClr val="1B8AA7"/>
                </a:solidFill>
                <a:latin typeface="Roboto"/>
              </a:rPr>
              <a:t>600+</a:t>
            </a:r>
          </a:p>
        </p:txBody>
      </p:sp>
      <p:sp>
        <p:nvSpPr>
          <p:cNvPr id="36" name="TextBox 35"/>
          <p:cNvSpPr txBox="1"/>
          <p:nvPr/>
        </p:nvSpPr>
        <p:spPr>
          <a:xfrm>
            <a:off x="8366760" y="2560320"/>
            <a:ext cx="3017520" cy="320040"/>
          </a:xfrm>
          <a:prstGeom prst="rect">
            <a:avLst/>
          </a:prstGeom>
          <a:noFill/>
        </p:spPr>
        <p:txBody>
          <a:bodyPr wrap="square" lIns="0" tIns="0" rIns="0" bIns="0" anchor="t">
            <a:spAutoFit/>
          </a:bodyPr>
          <a:lstStyle/>
          <a:p>
            <a:pPr algn="l">
              <a:lnSpc>
                <a:spcPct val="110000"/>
              </a:lnSpc>
            </a:pPr>
            <a:r>
              <a:rPr sz="1600" b="1" i="0">
                <a:solidFill>
                  <a:srgbClr val="1C2B33"/>
                </a:solidFill>
                <a:latin typeface="Roboto"/>
              </a:rPr>
              <a:t>recorded participants</a:t>
            </a:r>
          </a:p>
        </p:txBody>
      </p:sp>
      <p:sp>
        <p:nvSpPr>
          <p:cNvPr id="37" name="TextBox 36"/>
          <p:cNvSpPr txBox="1"/>
          <p:nvPr/>
        </p:nvSpPr>
        <p:spPr>
          <a:xfrm>
            <a:off x="8366760" y="2926080"/>
            <a:ext cx="3017520" cy="731520"/>
          </a:xfrm>
          <a:prstGeom prst="rect">
            <a:avLst/>
          </a:prstGeom>
          <a:noFill/>
        </p:spPr>
        <p:txBody>
          <a:bodyPr wrap="square" lIns="0" tIns="0" rIns="0" bIns="0" anchor="t">
            <a:spAutoFit/>
          </a:bodyPr>
          <a:lstStyle/>
          <a:p>
            <a:pPr algn="l">
              <a:lnSpc>
                <a:spcPct val="110000"/>
              </a:lnSpc>
            </a:pPr>
            <a:r>
              <a:rPr sz="1250" b="0" i="0">
                <a:solidFill>
                  <a:srgbClr val="556670"/>
                </a:solidFill>
                <a:latin typeface="Roboto"/>
              </a:rPr>
              <a:t>Plus ~400 school and university students reached through outreach</a:t>
            </a:r>
          </a:p>
        </p:txBody>
      </p:sp>
      <p:sp>
        <p:nvSpPr>
          <p:cNvPr id="38" name="Rounded Rectangle 37"/>
          <p:cNvSpPr/>
          <p:nvPr/>
        </p:nvSpPr>
        <p:spPr>
          <a:xfrm>
            <a:off x="502920" y="3977639"/>
            <a:ext cx="3566160" cy="214884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9" name="TextBox 38"/>
          <p:cNvSpPr txBox="1"/>
          <p:nvPr/>
        </p:nvSpPr>
        <p:spPr>
          <a:xfrm>
            <a:off x="777240" y="4160520"/>
            <a:ext cx="3017520" cy="777240"/>
          </a:xfrm>
          <a:prstGeom prst="rect">
            <a:avLst/>
          </a:prstGeom>
          <a:noFill/>
        </p:spPr>
        <p:txBody>
          <a:bodyPr wrap="square" lIns="0" tIns="0" rIns="0" bIns="0" anchor="t">
            <a:spAutoFit/>
          </a:bodyPr>
          <a:lstStyle/>
          <a:p>
            <a:pPr algn="l">
              <a:lnSpc>
                <a:spcPct val="110000"/>
              </a:lnSpc>
            </a:pPr>
            <a:r>
              <a:rPr sz="4400" b="1" i="0">
                <a:solidFill>
                  <a:srgbClr val="6F921E"/>
                </a:solidFill>
                <a:latin typeface="Roboto"/>
              </a:rPr>
              <a:t>2 + 2</a:t>
            </a:r>
          </a:p>
        </p:txBody>
      </p:sp>
      <p:sp>
        <p:nvSpPr>
          <p:cNvPr id="40" name="TextBox 39"/>
          <p:cNvSpPr txBox="1"/>
          <p:nvPr/>
        </p:nvSpPr>
        <p:spPr>
          <a:xfrm>
            <a:off x="777240" y="4937759"/>
            <a:ext cx="3017520" cy="320040"/>
          </a:xfrm>
          <a:prstGeom prst="rect">
            <a:avLst/>
          </a:prstGeom>
          <a:noFill/>
        </p:spPr>
        <p:txBody>
          <a:bodyPr wrap="square" lIns="0" tIns="0" rIns="0" bIns="0" anchor="t">
            <a:spAutoFit/>
          </a:bodyPr>
          <a:lstStyle/>
          <a:p>
            <a:pPr algn="l">
              <a:lnSpc>
                <a:spcPct val="110000"/>
              </a:lnSpc>
            </a:pPr>
            <a:r>
              <a:rPr sz="1600" b="1" i="0">
                <a:solidFill>
                  <a:srgbClr val="1C2B33"/>
                </a:solidFill>
                <a:latin typeface="Roboto"/>
              </a:rPr>
              <a:t>micro-credentials</a:t>
            </a:r>
          </a:p>
        </p:txBody>
      </p:sp>
      <p:sp>
        <p:nvSpPr>
          <p:cNvPr id="41" name="TextBox 40"/>
          <p:cNvSpPr txBox="1"/>
          <p:nvPr/>
        </p:nvSpPr>
        <p:spPr>
          <a:xfrm>
            <a:off x="777240" y="5303520"/>
            <a:ext cx="3017520" cy="731520"/>
          </a:xfrm>
          <a:prstGeom prst="rect">
            <a:avLst/>
          </a:prstGeom>
          <a:noFill/>
        </p:spPr>
        <p:txBody>
          <a:bodyPr wrap="square" lIns="0" tIns="0" rIns="0" bIns="0" anchor="t">
            <a:spAutoFit/>
          </a:bodyPr>
          <a:lstStyle/>
          <a:p>
            <a:pPr algn="l">
              <a:lnSpc>
                <a:spcPct val="110000"/>
              </a:lnSpc>
            </a:pPr>
            <a:r>
              <a:rPr sz="1250" b="0" i="0">
                <a:solidFill>
                  <a:srgbClr val="556670"/>
                </a:solidFill>
                <a:latin typeface="Roboto"/>
              </a:rPr>
              <a:t>Approved: UNG, UM  ·  In accreditation: UM (biomedical), UL FRI (LLM fine-tuning)</a:t>
            </a:r>
          </a:p>
        </p:txBody>
      </p:sp>
      <p:sp>
        <p:nvSpPr>
          <p:cNvPr id="42" name="Rounded Rectangle 41"/>
          <p:cNvSpPr/>
          <p:nvPr/>
        </p:nvSpPr>
        <p:spPr>
          <a:xfrm>
            <a:off x="4297680" y="3977639"/>
            <a:ext cx="3566160" cy="214884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 name="TextBox 42"/>
          <p:cNvSpPr txBox="1"/>
          <p:nvPr/>
        </p:nvSpPr>
        <p:spPr>
          <a:xfrm>
            <a:off x="4572000" y="4160520"/>
            <a:ext cx="3017520" cy="777240"/>
          </a:xfrm>
          <a:prstGeom prst="rect">
            <a:avLst/>
          </a:prstGeom>
          <a:noFill/>
        </p:spPr>
        <p:txBody>
          <a:bodyPr wrap="square" lIns="0" tIns="0" rIns="0" bIns="0" anchor="t">
            <a:spAutoFit/>
          </a:bodyPr>
          <a:lstStyle/>
          <a:p>
            <a:pPr algn="l">
              <a:lnSpc>
                <a:spcPct val="110000"/>
              </a:lnSpc>
            </a:pPr>
            <a:r>
              <a:rPr sz="4400" b="1" i="0">
                <a:solidFill>
                  <a:srgbClr val="6F921E"/>
                </a:solidFill>
                <a:latin typeface="Roboto"/>
              </a:rPr>
              <a:t>5</a:t>
            </a:r>
          </a:p>
        </p:txBody>
      </p:sp>
      <p:sp>
        <p:nvSpPr>
          <p:cNvPr id="44" name="TextBox 43"/>
          <p:cNvSpPr txBox="1"/>
          <p:nvPr/>
        </p:nvSpPr>
        <p:spPr>
          <a:xfrm>
            <a:off x="4572000" y="4937759"/>
            <a:ext cx="3017520" cy="254429"/>
          </a:xfrm>
          <a:prstGeom prst="rect">
            <a:avLst/>
          </a:prstGeom>
          <a:noFill/>
        </p:spPr>
        <p:txBody>
          <a:bodyPr wrap="square" lIns="0" tIns="0" rIns="0" bIns="0" anchor="t">
            <a:spAutoFit/>
          </a:bodyPr>
          <a:lstStyle/>
          <a:p>
            <a:pPr algn="l">
              <a:lnSpc>
                <a:spcPct val="110000"/>
              </a:lnSpc>
            </a:pPr>
            <a:r>
              <a:rPr sz="1600" b="1" i="0" dirty="0">
                <a:solidFill>
                  <a:srgbClr val="1C2B33"/>
                </a:solidFill>
                <a:latin typeface="Roboto"/>
              </a:rPr>
              <a:t>SLAIF </a:t>
            </a:r>
            <a:r>
              <a:rPr lang="sl-SI" sz="1600" b="1" i="0" dirty="0" err="1">
                <a:solidFill>
                  <a:srgbClr val="1C2B33"/>
                </a:solidFill>
                <a:latin typeface="Roboto"/>
              </a:rPr>
              <a:t>Hubs</a:t>
            </a:r>
            <a:r>
              <a:rPr lang="sl-SI" sz="1600" b="1" i="0" dirty="0">
                <a:solidFill>
                  <a:srgbClr val="1C2B33"/>
                </a:solidFill>
                <a:latin typeface="Roboto"/>
              </a:rPr>
              <a:t> / </a:t>
            </a:r>
            <a:r>
              <a:rPr sz="1600" b="1" i="0" dirty="0">
                <a:solidFill>
                  <a:srgbClr val="1C2B33"/>
                </a:solidFill>
                <a:latin typeface="Roboto"/>
              </a:rPr>
              <a:t>Training </a:t>
            </a:r>
            <a:r>
              <a:rPr sz="1600" b="1" i="0" dirty="0" err="1">
                <a:solidFill>
                  <a:srgbClr val="1C2B33"/>
                </a:solidFill>
                <a:latin typeface="Roboto"/>
              </a:rPr>
              <a:t>Centres</a:t>
            </a:r>
            <a:endParaRPr sz="1600" b="1" i="0" dirty="0">
              <a:solidFill>
                <a:srgbClr val="1C2B33"/>
              </a:solidFill>
              <a:latin typeface="Roboto"/>
            </a:endParaRPr>
          </a:p>
        </p:txBody>
      </p:sp>
      <p:sp>
        <p:nvSpPr>
          <p:cNvPr id="45" name="TextBox 44"/>
          <p:cNvSpPr txBox="1"/>
          <p:nvPr/>
        </p:nvSpPr>
        <p:spPr>
          <a:xfrm>
            <a:off x="4572000" y="5303520"/>
            <a:ext cx="3017520" cy="731520"/>
          </a:xfrm>
          <a:prstGeom prst="rect">
            <a:avLst/>
          </a:prstGeom>
          <a:noFill/>
        </p:spPr>
        <p:txBody>
          <a:bodyPr wrap="square" lIns="0" tIns="0" rIns="0" bIns="0" anchor="t">
            <a:spAutoFit/>
          </a:bodyPr>
          <a:lstStyle/>
          <a:p>
            <a:pPr algn="l">
              <a:lnSpc>
                <a:spcPct val="110000"/>
              </a:lnSpc>
            </a:pPr>
            <a:r>
              <a:rPr sz="1250" b="0" i="0">
                <a:solidFill>
                  <a:srgbClr val="556670"/>
                </a:solidFill>
                <a:latin typeface="Roboto"/>
              </a:rPr>
              <a:t>Novo mesto, Ljubljana (UL FRI, TPLJ), Maribor (allocated), Koper (initiated)</a:t>
            </a:r>
          </a:p>
        </p:txBody>
      </p:sp>
      <p:sp>
        <p:nvSpPr>
          <p:cNvPr id="46" name="Rounded Rectangle 45"/>
          <p:cNvSpPr/>
          <p:nvPr/>
        </p:nvSpPr>
        <p:spPr>
          <a:xfrm>
            <a:off x="8092440" y="3977639"/>
            <a:ext cx="3566160" cy="214884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7" name="TextBox 46"/>
          <p:cNvSpPr txBox="1"/>
          <p:nvPr/>
        </p:nvSpPr>
        <p:spPr>
          <a:xfrm>
            <a:off x="8366760" y="4160520"/>
            <a:ext cx="3017520" cy="777240"/>
          </a:xfrm>
          <a:prstGeom prst="rect">
            <a:avLst/>
          </a:prstGeom>
          <a:noFill/>
        </p:spPr>
        <p:txBody>
          <a:bodyPr wrap="square" lIns="0" tIns="0" rIns="0" bIns="0" anchor="t">
            <a:spAutoFit/>
          </a:bodyPr>
          <a:lstStyle/>
          <a:p>
            <a:pPr algn="l">
              <a:lnSpc>
                <a:spcPct val="110000"/>
              </a:lnSpc>
            </a:pPr>
            <a:r>
              <a:rPr sz="4400" b="1" i="0">
                <a:solidFill>
                  <a:srgbClr val="6F921E"/>
                </a:solidFill>
                <a:latin typeface="Roboto"/>
              </a:rPr>
              <a:t>2</a:t>
            </a:r>
          </a:p>
        </p:txBody>
      </p:sp>
      <p:sp>
        <p:nvSpPr>
          <p:cNvPr id="48" name="TextBox 47"/>
          <p:cNvSpPr txBox="1"/>
          <p:nvPr/>
        </p:nvSpPr>
        <p:spPr>
          <a:xfrm>
            <a:off x="8366760" y="4937759"/>
            <a:ext cx="3017520" cy="320040"/>
          </a:xfrm>
          <a:prstGeom prst="rect">
            <a:avLst/>
          </a:prstGeom>
          <a:noFill/>
        </p:spPr>
        <p:txBody>
          <a:bodyPr wrap="square" lIns="0" tIns="0" rIns="0" bIns="0" anchor="t">
            <a:spAutoFit/>
          </a:bodyPr>
          <a:lstStyle/>
          <a:p>
            <a:pPr algn="l">
              <a:lnSpc>
                <a:spcPct val="110000"/>
              </a:lnSpc>
            </a:pPr>
            <a:r>
              <a:rPr sz="1600" b="1" i="0">
                <a:solidFill>
                  <a:srgbClr val="1C2B33"/>
                </a:solidFill>
                <a:latin typeface="Roboto"/>
              </a:rPr>
              <a:t>Industry Open Days</a:t>
            </a:r>
          </a:p>
        </p:txBody>
      </p:sp>
      <p:sp>
        <p:nvSpPr>
          <p:cNvPr id="49" name="TextBox 48"/>
          <p:cNvSpPr txBox="1"/>
          <p:nvPr/>
        </p:nvSpPr>
        <p:spPr>
          <a:xfrm>
            <a:off x="8366760" y="5303520"/>
            <a:ext cx="3017520" cy="731520"/>
          </a:xfrm>
          <a:prstGeom prst="rect">
            <a:avLst/>
          </a:prstGeom>
          <a:noFill/>
        </p:spPr>
        <p:txBody>
          <a:bodyPr wrap="square" lIns="0" tIns="0" rIns="0" bIns="0" anchor="t">
            <a:spAutoFit/>
          </a:bodyPr>
          <a:lstStyle/>
          <a:p>
            <a:pPr algn="l">
              <a:lnSpc>
                <a:spcPct val="110000"/>
              </a:lnSpc>
            </a:pPr>
            <a:r>
              <a:rPr sz="1250" b="0" i="0">
                <a:solidFill>
                  <a:srgbClr val="556670"/>
                </a:solidFill>
                <a:latin typeface="Roboto"/>
              </a:rPr>
              <a:t>JSI, 17 Nov 2025  ·  UM, 10 Apr 2026 with almost 100 participants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47472"/>
            <a:ext cx="11247120" cy="527324"/>
          </a:xfrm>
          <a:prstGeom prst="rect">
            <a:avLst/>
          </a:prstGeom>
          <a:noFill/>
        </p:spPr>
        <p:txBody>
          <a:bodyPr wrap="square" lIns="0" tIns="0" rIns="0" bIns="0" anchor="t">
            <a:spAutoFit/>
          </a:bodyPr>
          <a:lstStyle/>
          <a:p>
            <a:pPr algn="l">
              <a:lnSpc>
                <a:spcPct val="115000"/>
              </a:lnSpc>
            </a:pPr>
            <a:r>
              <a:rPr lang="sl-SI" sz="3200" b="1" dirty="0">
                <a:solidFill>
                  <a:srgbClr val="145B6E"/>
                </a:solidFill>
                <a:latin typeface="+mj-lt"/>
              </a:rPr>
              <a:t>Bogat p</a:t>
            </a:r>
            <a:r>
              <a:rPr lang="sl-SI" sz="3200" b="1" i="0" dirty="0">
                <a:solidFill>
                  <a:srgbClr val="145B6E"/>
                </a:solidFill>
                <a:latin typeface="+mj-lt"/>
              </a:rPr>
              <a:t>ortfelj izobraževanj </a:t>
            </a:r>
            <a:endParaRPr sz="3200" b="1" i="0" dirty="0">
              <a:solidFill>
                <a:srgbClr val="145B6E"/>
              </a:solidFill>
              <a:latin typeface="+mj-lt"/>
            </a:endParaRPr>
          </a:p>
        </p:txBody>
      </p:sp>
      <p:sp>
        <p:nvSpPr>
          <p:cNvPr id="4" name="Rounded Rectangle 3"/>
          <p:cNvSpPr/>
          <p:nvPr/>
        </p:nvSpPr>
        <p:spPr>
          <a:xfrm>
            <a:off x="367393" y="1509813"/>
            <a:ext cx="5029200" cy="4480560"/>
          </a:xfrm>
          <a:prstGeom prst="roundRect">
            <a:avLst>
              <a:gd name="adj" fmla="val 6000"/>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5" name="TextBox 4"/>
          <p:cNvSpPr txBox="1"/>
          <p:nvPr/>
        </p:nvSpPr>
        <p:spPr>
          <a:xfrm>
            <a:off x="367393" y="1921293"/>
            <a:ext cx="5029200" cy="296620"/>
          </a:xfrm>
          <a:prstGeom prst="rect">
            <a:avLst/>
          </a:prstGeom>
          <a:noFill/>
        </p:spPr>
        <p:txBody>
          <a:bodyPr wrap="square" lIns="0" tIns="0" rIns="0" bIns="0" anchor="t">
            <a:spAutoFit/>
          </a:bodyPr>
          <a:lstStyle/>
          <a:p>
            <a:pPr algn="ctr">
              <a:lnSpc>
                <a:spcPct val="115000"/>
              </a:lnSpc>
            </a:pPr>
            <a:r>
              <a:rPr lang="sl-SI" sz="1800" b="0" i="1" dirty="0">
                <a:solidFill>
                  <a:srgbClr val="FFFFFF"/>
                </a:solidFill>
                <a:latin typeface="Roboto Condensed" panose="02000000000000000000" pitchFamily="2" charset="0"/>
                <a:ea typeface="Roboto Condensed" panose="02000000000000000000" pitchFamily="2" charset="0"/>
              </a:rPr>
              <a:t>Planiranih</a:t>
            </a:r>
            <a:endParaRPr lang="en-US" sz="1800" b="0" i="1" dirty="0">
              <a:solidFill>
                <a:srgbClr val="FFFFFF"/>
              </a:solidFill>
              <a:latin typeface="Roboto Condensed" panose="02000000000000000000" pitchFamily="2" charset="0"/>
              <a:ea typeface="Roboto Condensed" panose="02000000000000000000" pitchFamily="2" charset="0"/>
            </a:endParaRPr>
          </a:p>
        </p:txBody>
      </p:sp>
      <p:sp>
        <p:nvSpPr>
          <p:cNvPr id="6" name="TextBox 5"/>
          <p:cNvSpPr txBox="1"/>
          <p:nvPr/>
        </p:nvSpPr>
        <p:spPr>
          <a:xfrm>
            <a:off x="367393" y="2129395"/>
            <a:ext cx="5029200" cy="2142190"/>
          </a:xfrm>
          <a:prstGeom prst="rect">
            <a:avLst/>
          </a:prstGeom>
          <a:noFill/>
        </p:spPr>
        <p:txBody>
          <a:bodyPr wrap="square" lIns="0" tIns="0" rIns="0" bIns="0" anchor="t">
            <a:spAutoFit/>
          </a:bodyPr>
          <a:lstStyle/>
          <a:p>
            <a:pPr algn="ctr">
              <a:lnSpc>
                <a:spcPct val="115000"/>
              </a:lnSpc>
            </a:pPr>
            <a:r>
              <a:rPr lang="sl-SI" sz="13000" b="1" dirty="0">
                <a:solidFill>
                  <a:srgbClr val="FFFFFF"/>
                </a:solidFill>
                <a:latin typeface="+mj-lt"/>
                <a:ea typeface="Roboto Condensed" panose="02000000000000000000" pitchFamily="2" charset="0"/>
              </a:rPr>
              <a:t>9</a:t>
            </a:r>
            <a:r>
              <a:rPr sz="13000" b="1" i="0" dirty="0">
                <a:solidFill>
                  <a:srgbClr val="FFFFFF"/>
                </a:solidFill>
                <a:latin typeface="+mj-lt"/>
                <a:ea typeface="Roboto Condensed" panose="02000000000000000000" pitchFamily="2" charset="0"/>
              </a:rPr>
              <a:t>8</a:t>
            </a:r>
          </a:p>
        </p:txBody>
      </p:sp>
      <p:sp>
        <p:nvSpPr>
          <p:cNvPr id="7" name="TextBox 6"/>
          <p:cNvSpPr txBox="1"/>
          <p:nvPr/>
        </p:nvSpPr>
        <p:spPr>
          <a:xfrm>
            <a:off x="367393" y="4003915"/>
            <a:ext cx="5029200" cy="685957"/>
          </a:xfrm>
          <a:prstGeom prst="rect">
            <a:avLst/>
          </a:prstGeom>
          <a:noFill/>
        </p:spPr>
        <p:txBody>
          <a:bodyPr wrap="square" lIns="0" tIns="0" rIns="0" bIns="0" anchor="t">
            <a:spAutoFit/>
          </a:bodyPr>
          <a:lstStyle/>
          <a:p>
            <a:pPr algn="ctr">
              <a:lnSpc>
                <a:spcPct val="115000"/>
              </a:lnSpc>
            </a:pPr>
            <a:r>
              <a:rPr lang="sl-SI" sz="2200" b="1" dirty="0">
                <a:solidFill>
                  <a:srgbClr val="FFFFFF"/>
                </a:solidFill>
                <a:latin typeface="Roboto Condensed" panose="02000000000000000000" pitchFamily="2" charset="0"/>
                <a:ea typeface="Roboto Condensed" panose="02000000000000000000" pitchFamily="2" charset="0"/>
              </a:rPr>
              <a:t>i</a:t>
            </a:r>
            <a:r>
              <a:rPr lang="sl-SI" sz="2200" b="1" i="0" dirty="0">
                <a:solidFill>
                  <a:srgbClr val="FFFFFF"/>
                </a:solidFill>
                <a:latin typeface="Roboto Condensed" panose="02000000000000000000" pitchFamily="2" charset="0"/>
                <a:ea typeface="Roboto Condensed" panose="02000000000000000000" pitchFamily="2" charset="0"/>
              </a:rPr>
              <a:t>zobraževalnih aktivnosti</a:t>
            </a:r>
          </a:p>
          <a:p>
            <a:pPr algn="ctr">
              <a:lnSpc>
                <a:spcPct val="115000"/>
              </a:lnSpc>
            </a:pPr>
            <a:r>
              <a:rPr lang="sl-SI" b="1" dirty="0">
                <a:solidFill>
                  <a:srgbClr val="FFFFFF"/>
                </a:solidFill>
                <a:latin typeface="Roboto Condensed" panose="02000000000000000000" pitchFamily="2" charset="0"/>
                <a:ea typeface="Roboto Condensed" panose="02000000000000000000" pitchFamily="2" charset="0"/>
              </a:rPr>
              <a:t>razporejenih skozi celotno trajanje projekta</a:t>
            </a:r>
            <a:r>
              <a:rPr lang="en-US" b="1" dirty="0">
                <a:solidFill>
                  <a:srgbClr val="FFFFFF"/>
                </a:solidFill>
                <a:latin typeface="Roboto Condensed" panose="02000000000000000000" pitchFamily="2" charset="0"/>
                <a:ea typeface="Roboto Condensed" panose="02000000000000000000" pitchFamily="2" charset="0"/>
              </a:rPr>
              <a:t> </a:t>
            </a:r>
            <a:endParaRPr b="1" i="0" dirty="0">
              <a:solidFill>
                <a:srgbClr val="FFFFFF"/>
              </a:solidFill>
              <a:latin typeface="Roboto Condensed" panose="02000000000000000000" pitchFamily="2" charset="0"/>
              <a:ea typeface="Roboto Condensed" panose="02000000000000000000" pitchFamily="2" charset="0"/>
            </a:endParaRPr>
          </a:p>
        </p:txBody>
      </p:sp>
      <p:sp>
        <p:nvSpPr>
          <p:cNvPr id="8" name="TextBox 7"/>
          <p:cNvSpPr txBox="1"/>
          <p:nvPr/>
        </p:nvSpPr>
        <p:spPr>
          <a:xfrm>
            <a:off x="701312" y="4984533"/>
            <a:ext cx="4318907" cy="535018"/>
          </a:xfrm>
          <a:prstGeom prst="rect">
            <a:avLst/>
          </a:prstGeom>
          <a:noFill/>
        </p:spPr>
        <p:txBody>
          <a:bodyPr wrap="square" lIns="0" tIns="0" rIns="0" bIns="0" anchor="t">
            <a:spAutoFit/>
          </a:bodyPr>
          <a:lstStyle/>
          <a:p>
            <a:pPr algn="ctr">
              <a:lnSpc>
                <a:spcPct val="130000"/>
              </a:lnSpc>
            </a:pPr>
            <a:r>
              <a:rPr lang="sl-SI" sz="1400" b="0" i="1" dirty="0">
                <a:solidFill>
                  <a:srgbClr val="FFFFFF"/>
                </a:solidFill>
                <a:latin typeface="Roboto Condensed" panose="02000000000000000000" pitchFamily="2" charset="0"/>
                <a:ea typeface="Roboto Condensed" panose="02000000000000000000" pitchFamily="2" charset="0"/>
              </a:rPr>
              <a:t>Izvaja vseh 10 partnerjev v projektu.</a:t>
            </a:r>
          </a:p>
          <a:p>
            <a:pPr algn="ctr">
              <a:lnSpc>
                <a:spcPct val="130000"/>
              </a:lnSpc>
            </a:pPr>
            <a:r>
              <a:rPr lang="sl-SI" sz="1400" i="1" dirty="0">
                <a:solidFill>
                  <a:srgbClr val="FFFFFF"/>
                </a:solidFill>
                <a:latin typeface="Roboto Condensed" panose="02000000000000000000" pitchFamily="2" charset="0"/>
                <a:ea typeface="Roboto Condensed" panose="02000000000000000000" pitchFamily="2" charset="0"/>
              </a:rPr>
              <a:t>Decentralizirana izvedba po različnih krajih v Sloveniji.</a:t>
            </a:r>
            <a:endParaRPr sz="1400" b="0" i="1" dirty="0">
              <a:solidFill>
                <a:srgbClr val="FFFFFF"/>
              </a:solidFill>
              <a:latin typeface="Roboto Condensed" panose="02000000000000000000" pitchFamily="2" charset="0"/>
              <a:ea typeface="Roboto Condensed" panose="02000000000000000000" pitchFamily="2" charset="0"/>
            </a:endParaRPr>
          </a:p>
        </p:txBody>
      </p:sp>
      <p:sp>
        <p:nvSpPr>
          <p:cNvPr id="9" name="TextBox 8"/>
          <p:cNvSpPr txBox="1"/>
          <p:nvPr/>
        </p:nvSpPr>
        <p:spPr>
          <a:xfrm>
            <a:off x="5806440" y="1783080"/>
            <a:ext cx="5943600" cy="296620"/>
          </a:xfrm>
          <a:prstGeom prst="rect">
            <a:avLst/>
          </a:prstGeom>
          <a:noFill/>
        </p:spPr>
        <p:txBody>
          <a:bodyPr wrap="square" lIns="0" tIns="0" rIns="0" bIns="0" anchor="t">
            <a:spAutoFit/>
          </a:bodyPr>
          <a:lstStyle/>
          <a:p>
            <a:pPr algn="l">
              <a:lnSpc>
                <a:spcPct val="115000"/>
              </a:lnSpc>
            </a:pPr>
            <a:r>
              <a:rPr lang="sl-SI" b="1" dirty="0">
                <a:solidFill>
                  <a:srgbClr val="145B6E"/>
                </a:solidFill>
                <a:latin typeface="Roboto Condensed" panose="02000000000000000000" pitchFamily="2" charset="0"/>
                <a:ea typeface="Roboto Condensed" panose="02000000000000000000" pitchFamily="2" charset="0"/>
              </a:rPr>
              <a:t>Različni tipi izobraževanj</a:t>
            </a:r>
            <a:endParaRPr sz="1800" b="1" i="0" dirty="0">
              <a:solidFill>
                <a:srgbClr val="145B6E"/>
              </a:solidFill>
              <a:latin typeface="Roboto Condensed" panose="02000000000000000000" pitchFamily="2" charset="0"/>
              <a:ea typeface="Roboto Condensed" panose="02000000000000000000" pitchFamily="2" charset="0"/>
            </a:endParaRPr>
          </a:p>
        </p:txBody>
      </p:sp>
      <p:sp>
        <p:nvSpPr>
          <p:cNvPr id="10" name="TextBox 9"/>
          <p:cNvSpPr txBox="1"/>
          <p:nvPr/>
        </p:nvSpPr>
        <p:spPr>
          <a:xfrm>
            <a:off x="5806440" y="2655678"/>
            <a:ext cx="3017520" cy="266483"/>
          </a:xfrm>
          <a:prstGeom prst="rect">
            <a:avLst/>
          </a:prstGeom>
          <a:noFill/>
        </p:spPr>
        <p:txBody>
          <a:bodyPr wrap="square" lIns="0" tIns="0" rIns="0" bIns="0" anchor="ctr">
            <a:spAutoFit/>
          </a:bodyPr>
          <a:lstStyle/>
          <a:p>
            <a:pPr algn="l">
              <a:lnSpc>
                <a:spcPct val="115000"/>
              </a:lnSpc>
            </a:pPr>
            <a:r>
              <a:rPr lang="sl-SI" sz="1600" b="1" i="0" dirty="0">
                <a:solidFill>
                  <a:srgbClr val="1C2B33"/>
                </a:solidFill>
                <a:latin typeface="Roboto Condensed" panose="02000000000000000000" pitchFamily="2" charset="0"/>
                <a:ea typeface="Roboto Condensed" panose="02000000000000000000" pitchFamily="2" charset="0"/>
              </a:rPr>
              <a:t>Predavanja &amp; delavnice</a:t>
            </a:r>
            <a:endParaRPr sz="1600" b="1" i="0" dirty="0">
              <a:solidFill>
                <a:srgbClr val="1C2B33"/>
              </a:solidFill>
              <a:latin typeface="Roboto Condensed" panose="02000000000000000000" pitchFamily="2" charset="0"/>
              <a:ea typeface="Roboto Condensed" panose="02000000000000000000" pitchFamily="2" charset="0"/>
            </a:endParaRPr>
          </a:p>
        </p:txBody>
      </p:sp>
      <p:sp>
        <p:nvSpPr>
          <p:cNvPr id="11" name="Rectangle 10"/>
          <p:cNvSpPr/>
          <p:nvPr/>
        </p:nvSpPr>
        <p:spPr>
          <a:xfrm>
            <a:off x="9233807" y="2633472"/>
            <a:ext cx="1828800" cy="29260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2" name="Rectangle 11"/>
          <p:cNvSpPr/>
          <p:nvPr/>
        </p:nvSpPr>
        <p:spPr>
          <a:xfrm>
            <a:off x="9237889" y="2633472"/>
            <a:ext cx="1828800" cy="292608"/>
          </a:xfrm>
          <a:prstGeom prst="rect">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3" name="TextBox 12"/>
          <p:cNvSpPr txBox="1"/>
          <p:nvPr/>
        </p:nvSpPr>
        <p:spPr>
          <a:xfrm>
            <a:off x="11135759" y="2589364"/>
            <a:ext cx="548640" cy="362535"/>
          </a:xfrm>
          <a:prstGeom prst="rect">
            <a:avLst/>
          </a:prstGeom>
          <a:noFill/>
        </p:spPr>
        <p:txBody>
          <a:bodyPr wrap="square" lIns="0" tIns="0" rIns="0" bIns="0" anchor="ctr">
            <a:spAutoFit/>
          </a:bodyPr>
          <a:lstStyle/>
          <a:p>
            <a:pPr algn="l">
              <a:lnSpc>
                <a:spcPct val="115000"/>
              </a:lnSpc>
            </a:pPr>
            <a:r>
              <a:rPr lang="sl-SI" sz="2200" b="1" dirty="0">
                <a:solidFill>
                  <a:srgbClr val="1B8AA7"/>
                </a:solidFill>
                <a:latin typeface="Roboto Condensed" panose="02000000000000000000" pitchFamily="2" charset="0"/>
                <a:ea typeface="Roboto Condensed" panose="02000000000000000000" pitchFamily="2" charset="0"/>
              </a:rPr>
              <a:t>63</a:t>
            </a:r>
            <a:endParaRPr sz="2200" b="1" i="0" dirty="0">
              <a:solidFill>
                <a:srgbClr val="1B8AA7"/>
              </a:solidFill>
              <a:latin typeface="Roboto Condensed" panose="02000000000000000000" pitchFamily="2" charset="0"/>
              <a:ea typeface="Roboto Condensed" panose="02000000000000000000" pitchFamily="2" charset="0"/>
            </a:endParaRPr>
          </a:p>
        </p:txBody>
      </p:sp>
      <p:sp>
        <p:nvSpPr>
          <p:cNvPr id="14" name="TextBox 13"/>
          <p:cNvSpPr txBox="1"/>
          <p:nvPr/>
        </p:nvSpPr>
        <p:spPr>
          <a:xfrm>
            <a:off x="5806440" y="3707238"/>
            <a:ext cx="3017520" cy="266483"/>
          </a:xfrm>
          <a:prstGeom prst="rect">
            <a:avLst/>
          </a:prstGeom>
          <a:noFill/>
        </p:spPr>
        <p:txBody>
          <a:bodyPr wrap="square" lIns="0" tIns="0" rIns="0" bIns="0" anchor="ctr">
            <a:spAutoFit/>
          </a:bodyPr>
          <a:lstStyle/>
          <a:p>
            <a:pPr algn="l">
              <a:lnSpc>
                <a:spcPct val="115000"/>
              </a:lnSpc>
            </a:pPr>
            <a:r>
              <a:rPr lang="sl-SI" sz="1600" b="1" dirty="0">
                <a:solidFill>
                  <a:srgbClr val="1C2B33"/>
                </a:solidFill>
                <a:latin typeface="Roboto Condensed" panose="02000000000000000000" pitchFamily="2" charset="0"/>
                <a:ea typeface="Roboto Condensed" panose="02000000000000000000" pitchFamily="2" charset="0"/>
              </a:rPr>
              <a:t>Spletni seminarji</a:t>
            </a:r>
            <a:r>
              <a:rPr lang="sl-SI" sz="1600" b="1" i="0" dirty="0">
                <a:solidFill>
                  <a:srgbClr val="1C2B33"/>
                </a:solidFill>
                <a:latin typeface="Roboto Condensed" panose="02000000000000000000" pitchFamily="2" charset="0"/>
                <a:ea typeface="Roboto Condensed" panose="02000000000000000000" pitchFamily="2" charset="0"/>
              </a:rPr>
              <a:t> za širši domet</a:t>
            </a:r>
            <a:endParaRPr sz="1600" b="1" i="0" dirty="0">
              <a:solidFill>
                <a:srgbClr val="1C2B33"/>
              </a:solidFill>
              <a:latin typeface="Roboto Condensed" panose="02000000000000000000" pitchFamily="2" charset="0"/>
              <a:ea typeface="Roboto Condensed" panose="02000000000000000000" pitchFamily="2" charset="0"/>
            </a:endParaRPr>
          </a:p>
        </p:txBody>
      </p:sp>
      <p:sp>
        <p:nvSpPr>
          <p:cNvPr id="15" name="Rectangle 14"/>
          <p:cNvSpPr/>
          <p:nvPr/>
        </p:nvSpPr>
        <p:spPr>
          <a:xfrm>
            <a:off x="9237889" y="3685032"/>
            <a:ext cx="1828800" cy="29260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6" name="Rectangle 15"/>
          <p:cNvSpPr/>
          <p:nvPr/>
        </p:nvSpPr>
        <p:spPr>
          <a:xfrm>
            <a:off x="9233807" y="3685032"/>
            <a:ext cx="495945" cy="292608"/>
          </a:xfrm>
          <a:prstGeom prst="rect">
            <a:avLst/>
          </a:prstGeom>
          <a:solidFill>
            <a:srgbClr val="6F92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7" name="TextBox 16"/>
          <p:cNvSpPr txBox="1"/>
          <p:nvPr/>
        </p:nvSpPr>
        <p:spPr>
          <a:xfrm>
            <a:off x="9802904" y="3640924"/>
            <a:ext cx="548640" cy="362535"/>
          </a:xfrm>
          <a:prstGeom prst="rect">
            <a:avLst/>
          </a:prstGeom>
          <a:noFill/>
        </p:spPr>
        <p:txBody>
          <a:bodyPr wrap="square" lIns="0" tIns="0" rIns="0" bIns="0" anchor="ctr">
            <a:spAutoFit/>
          </a:bodyPr>
          <a:lstStyle/>
          <a:p>
            <a:pPr algn="l">
              <a:lnSpc>
                <a:spcPct val="115000"/>
              </a:lnSpc>
            </a:pPr>
            <a:r>
              <a:rPr lang="sl-SI" sz="2200" b="1" dirty="0">
                <a:solidFill>
                  <a:srgbClr val="6F921E"/>
                </a:solidFill>
                <a:latin typeface="Roboto Condensed" panose="02000000000000000000" pitchFamily="2" charset="0"/>
                <a:ea typeface="Roboto Condensed" panose="02000000000000000000" pitchFamily="2" charset="0"/>
              </a:rPr>
              <a:t>20</a:t>
            </a:r>
            <a:endParaRPr sz="2200" b="1" i="0" dirty="0">
              <a:solidFill>
                <a:srgbClr val="6F921E"/>
              </a:solidFill>
              <a:latin typeface="Roboto Condensed" panose="02000000000000000000" pitchFamily="2" charset="0"/>
              <a:ea typeface="Roboto Condensed" panose="02000000000000000000" pitchFamily="2" charset="0"/>
            </a:endParaRPr>
          </a:p>
        </p:txBody>
      </p:sp>
      <p:sp>
        <p:nvSpPr>
          <p:cNvPr id="18" name="TextBox 17"/>
          <p:cNvSpPr txBox="1"/>
          <p:nvPr/>
        </p:nvSpPr>
        <p:spPr>
          <a:xfrm>
            <a:off x="5806440" y="4435870"/>
            <a:ext cx="3349806" cy="266483"/>
          </a:xfrm>
          <a:prstGeom prst="rect">
            <a:avLst/>
          </a:prstGeom>
          <a:noFill/>
        </p:spPr>
        <p:txBody>
          <a:bodyPr wrap="square" lIns="0" tIns="0" rIns="0" bIns="0" anchor="ctr">
            <a:spAutoFit/>
          </a:bodyPr>
          <a:lstStyle/>
          <a:p>
            <a:pPr algn="l">
              <a:lnSpc>
                <a:spcPct val="115000"/>
              </a:lnSpc>
            </a:pPr>
            <a:r>
              <a:rPr sz="1600" b="1" i="0" dirty="0">
                <a:solidFill>
                  <a:srgbClr val="1C2B33"/>
                </a:solidFill>
                <a:latin typeface="Roboto Condensed" panose="02000000000000000000" pitchFamily="2" charset="0"/>
                <a:ea typeface="Roboto Condensed" panose="02000000000000000000" pitchFamily="2" charset="0"/>
              </a:rPr>
              <a:t>Mi</a:t>
            </a:r>
            <a:r>
              <a:rPr lang="sl-SI" sz="1600" b="1" i="0" dirty="0">
                <a:solidFill>
                  <a:srgbClr val="1C2B33"/>
                </a:solidFill>
                <a:latin typeface="Roboto Condensed" panose="02000000000000000000" pitchFamily="2" charset="0"/>
                <a:ea typeface="Roboto Condensed" panose="02000000000000000000" pitchFamily="2" charset="0"/>
              </a:rPr>
              <a:t>k</a:t>
            </a:r>
            <a:r>
              <a:rPr sz="1600" b="1" i="0" dirty="0" err="1">
                <a:solidFill>
                  <a:srgbClr val="1C2B33"/>
                </a:solidFill>
                <a:latin typeface="Roboto Condensed" panose="02000000000000000000" pitchFamily="2" charset="0"/>
                <a:ea typeface="Roboto Condensed" panose="02000000000000000000" pitchFamily="2" charset="0"/>
              </a:rPr>
              <a:t>ro</a:t>
            </a:r>
            <a:r>
              <a:rPr sz="1600" b="1" i="0" dirty="0">
                <a:solidFill>
                  <a:srgbClr val="1C2B33"/>
                </a:solidFill>
                <a:latin typeface="Roboto Condensed" panose="02000000000000000000" pitchFamily="2" charset="0"/>
                <a:ea typeface="Roboto Condensed" panose="02000000000000000000" pitchFamily="2" charset="0"/>
              </a:rPr>
              <a:t>-</a:t>
            </a:r>
            <a:r>
              <a:rPr lang="sl-SI" sz="1600" b="1" i="0" dirty="0">
                <a:solidFill>
                  <a:srgbClr val="1C2B33"/>
                </a:solidFill>
                <a:latin typeface="Roboto Condensed" panose="02000000000000000000" pitchFamily="2" charset="0"/>
                <a:ea typeface="Roboto Condensed" panose="02000000000000000000" pitchFamily="2" charset="0"/>
              </a:rPr>
              <a:t>certifikati</a:t>
            </a:r>
            <a:r>
              <a:rPr sz="1600" b="1" i="0" dirty="0">
                <a:solidFill>
                  <a:srgbClr val="1C2B33"/>
                </a:solidFill>
                <a:latin typeface="Roboto Condensed" panose="02000000000000000000" pitchFamily="2" charset="0"/>
                <a:ea typeface="Roboto Condensed" panose="02000000000000000000" pitchFamily="2" charset="0"/>
              </a:rPr>
              <a:t> (</a:t>
            </a:r>
            <a:r>
              <a:rPr lang="sl-SI" sz="1600" b="1" i="0" dirty="0">
                <a:solidFill>
                  <a:srgbClr val="1C2B33"/>
                </a:solidFill>
                <a:latin typeface="Roboto Condensed" panose="02000000000000000000" pitchFamily="2" charset="0"/>
                <a:ea typeface="Roboto Condensed" panose="02000000000000000000" pitchFamily="2" charset="0"/>
              </a:rPr>
              <a:t>v skladu z </a:t>
            </a:r>
            <a:r>
              <a:rPr sz="1600" b="1" i="0" dirty="0">
                <a:solidFill>
                  <a:srgbClr val="1C2B33"/>
                </a:solidFill>
                <a:latin typeface="Roboto Condensed" panose="02000000000000000000" pitchFamily="2" charset="0"/>
                <a:ea typeface="Roboto Condensed" panose="02000000000000000000" pitchFamily="2" charset="0"/>
              </a:rPr>
              <a:t>EQF)</a:t>
            </a:r>
          </a:p>
        </p:txBody>
      </p:sp>
      <p:sp>
        <p:nvSpPr>
          <p:cNvPr id="19" name="Rectangle 18"/>
          <p:cNvSpPr/>
          <p:nvPr/>
        </p:nvSpPr>
        <p:spPr>
          <a:xfrm>
            <a:off x="9237889" y="4413664"/>
            <a:ext cx="1828800" cy="29260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20" name="Rectangle 19"/>
          <p:cNvSpPr/>
          <p:nvPr/>
        </p:nvSpPr>
        <p:spPr>
          <a:xfrm>
            <a:off x="9233807" y="4413664"/>
            <a:ext cx="402955" cy="292608"/>
          </a:xfrm>
          <a:prstGeom prst="rect">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21" name="TextBox 20"/>
          <p:cNvSpPr txBox="1"/>
          <p:nvPr/>
        </p:nvSpPr>
        <p:spPr>
          <a:xfrm>
            <a:off x="9709914" y="4369556"/>
            <a:ext cx="548640" cy="362535"/>
          </a:xfrm>
          <a:prstGeom prst="rect">
            <a:avLst/>
          </a:prstGeom>
          <a:noFill/>
        </p:spPr>
        <p:txBody>
          <a:bodyPr wrap="square" lIns="0" tIns="0" rIns="0" bIns="0" anchor="ctr">
            <a:spAutoFit/>
          </a:bodyPr>
          <a:lstStyle/>
          <a:p>
            <a:pPr algn="l">
              <a:lnSpc>
                <a:spcPct val="115000"/>
              </a:lnSpc>
            </a:pPr>
            <a:r>
              <a:rPr sz="2200" b="1" i="0" dirty="0">
                <a:solidFill>
                  <a:srgbClr val="8FBC2F"/>
                </a:solidFill>
                <a:latin typeface="Roboto Condensed" panose="02000000000000000000" pitchFamily="2" charset="0"/>
                <a:ea typeface="Roboto Condensed" panose="02000000000000000000" pitchFamily="2" charset="0"/>
              </a:rPr>
              <a:t>1</a:t>
            </a:r>
            <a:r>
              <a:rPr lang="sl-SI" sz="2200" b="1" i="0" dirty="0">
                <a:solidFill>
                  <a:srgbClr val="8FBC2F"/>
                </a:solidFill>
                <a:latin typeface="Roboto Condensed" panose="02000000000000000000" pitchFamily="2" charset="0"/>
                <a:ea typeface="Roboto Condensed" panose="02000000000000000000" pitchFamily="2" charset="0"/>
              </a:rPr>
              <a:t>5</a:t>
            </a:r>
            <a:endParaRPr sz="2200" b="1" i="0" dirty="0">
              <a:solidFill>
                <a:srgbClr val="8FBC2F"/>
              </a:solidFill>
              <a:latin typeface="Roboto Condensed" panose="02000000000000000000" pitchFamily="2" charset="0"/>
              <a:ea typeface="Roboto Condensed" panose="02000000000000000000" pitchFamily="2" charset="0"/>
            </a:endParaRPr>
          </a:p>
        </p:txBody>
      </p:sp>
      <p:sp>
        <p:nvSpPr>
          <p:cNvPr id="22" name="Rounded Rectangle 21"/>
          <p:cNvSpPr/>
          <p:nvPr/>
        </p:nvSpPr>
        <p:spPr>
          <a:xfrm>
            <a:off x="5806440" y="5221294"/>
            <a:ext cx="5897880" cy="960120"/>
          </a:xfrm>
          <a:prstGeom prst="roundRect">
            <a:avLst>
              <a:gd name="adj" fmla="val 10000"/>
            </a:avLst>
          </a:prstGeom>
          <a:solidFill>
            <a:srgbClr val="E6F2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23" name="TextBox 22"/>
          <p:cNvSpPr txBox="1"/>
          <p:nvPr/>
        </p:nvSpPr>
        <p:spPr>
          <a:xfrm>
            <a:off x="6035040" y="5335835"/>
            <a:ext cx="5486400" cy="654538"/>
          </a:xfrm>
          <a:prstGeom prst="rect">
            <a:avLst/>
          </a:prstGeom>
          <a:noFill/>
        </p:spPr>
        <p:txBody>
          <a:bodyPr wrap="square" lIns="0" tIns="0" rIns="0" bIns="0" anchor="t">
            <a:spAutoFit/>
          </a:bodyPr>
          <a:lstStyle/>
          <a:p>
            <a:pPr algn="l">
              <a:lnSpc>
                <a:spcPct val="140000"/>
              </a:lnSpc>
            </a:pPr>
            <a:r>
              <a:rPr sz="1600" b="0" i="0" dirty="0">
                <a:solidFill>
                  <a:srgbClr val="1C2B33"/>
                </a:solidFill>
                <a:latin typeface="Roboto Condensed" panose="02000000000000000000" pitchFamily="2" charset="0"/>
                <a:ea typeface="Roboto Condensed" panose="02000000000000000000" pitchFamily="2" charset="0"/>
              </a:rPr>
              <a:t>52 </a:t>
            </a:r>
            <a:r>
              <a:rPr lang="sl-SI" sz="1600" b="0" i="0" dirty="0">
                <a:solidFill>
                  <a:srgbClr val="1C2B33"/>
                </a:solidFill>
                <a:latin typeface="Roboto Condensed" panose="02000000000000000000" pitchFamily="2" charset="0"/>
                <a:ea typeface="Roboto Condensed" panose="02000000000000000000" pitchFamily="2" charset="0"/>
              </a:rPr>
              <a:t>izobraževanj združuje predavanja s praktičnimi vajami</a:t>
            </a:r>
            <a:endParaRPr sz="1600" b="0" i="0" dirty="0">
              <a:solidFill>
                <a:srgbClr val="1C2B33"/>
              </a:solidFill>
              <a:latin typeface="Roboto Condensed" panose="02000000000000000000" pitchFamily="2" charset="0"/>
              <a:ea typeface="Roboto Condensed" panose="02000000000000000000" pitchFamily="2" charset="0"/>
            </a:endParaRPr>
          </a:p>
          <a:p>
            <a:pPr algn="l">
              <a:lnSpc>
                <a:spcPct val="140000"/>
              </a:lnSpc>
            </a:pPr>
            <a:r>
              <a:rPr sz="1600" b="0" i="0" dirty="0">
                <a:solidFill>
                  <a:srgbClr val="1C2B33"/>
                </a:solidFill>
                <a:latin typeface="Roboto Condensed" panose="02000000000000000000" pitchFamily="2" charset="0"/>
                <a:ea typeface="Roboto Condensed" panose="02000000000000000000" pitchFamily="2" charset="0"/>
              </a:rPr>
              <a:t>3</a:t>
            </a:r>
            <a:r>
              <a:rPr lang="sl-SI" sz="1600" b="0" i="0" dirty="0">
                <a:solidFill>
                  <a:srgbClr val="1C2B33"/>
                </a:solidFill>
                <a:latin typeface="Roboto Condensed" panose="02000000000000000000" pitchFamily="2" charset="0"/>
                <a:ea typeface="Roboto Condensed" panose="02000000000000000000" pitchFamily="2" charset="0"/>
              </a:rPr>
              <a:t>8</a:t>
            </a:r>
            <a:r>
              <a:rPr sz="1600" b="0" i="0" dirty="0">
                <a:solidFill>
                  <a:srgbClr val="1C2B33"/>
                </a:solidFill>
                <a:latin typeface="Roboto Condensed" panose="02000000000000000000" pitchFamily="2" charset="0"/>
                <a:ea typeface="Roboto Condensed" panose="02000000000000000000" pitchFamily="2" charset="0"/>
              </a:rPr>
              <a:t> </a:t>
            </a:r>
            <a:r>
              <a:rPr lang="sl-SI" sz="1600" dirty="0">
                <a:solidFill>
                  <a:srgbClr val="1C2B33"/>
                </a:solidFill>
                <a:latin typeface="Roboto Condensed" panose="02000000000000000000" pitchFamily="2" charset="0"/>
                <a:ea typeface="Roboto Condensed" panose="02000000000000000000" pitchFamily="2" charset="0"/>
              </a:rPr>
              <a:t>v </a:t>
            </a:r>
            <a:r>
              <a:rPr sz="1600" b="0" i="0" dirty="0" err="1">
                <a:solidFill>
                  <a:srgbClr val="1C2B33"/>
                </a:solidFill>
                <a:latin typeface="Roboto Condensed" panose="02000000000000000000" pitchFamily="2" charset="0"/>
                <a:ea typeface="Roboto Condensed" panose="02000000000000000000" pitchFamily="2" charset="0"/>
              </a:rPr>
              <a:t>Sloven</a:t>
            </a:r>
            <a:r>
              <a:rPr lang="sl-SI" sz="1600" b="0" i="0" dirty="0">
                <a:solidFill>
                  <a:srgbClr val="1C2B33"/>
                </a:solidFill>
                <a:latin typeface="Roboto Condensed" panose="02000000000000000000" pitchFamily="2" charset="0"/>
                <a:ea typeface="Roboto Condensed" panose="02000000000000000000" pitchFamily="2" charset="0"/>
              </a:rPr>
              <a:t>ščini</a:t>
            </a:r>
            <a:r>
              <a:rPr sz="1600" b="0" i="0" dirty="0">
                <a:solidFill>
                  <a:srgbClr val="1C2B33"/>
                </a:solidFill>
                <a:latin typeface="Roboto Condensed" panose="02000000000000000000" pitchFamily="2" charset="0"/>
                <a:ea typeface="Roboto Condensed" panose="02000000000000000000" pitchFamily="2" charset="0"/>
              </a:rPr>
              <a:t> · </a:t>
            </a:r>
            <a:r>
              <a:rPr lang="sl-SI" sz="1600" dirty="0">
                <a:solidFill>
                  <a:srgbClr val="1C2B33"/>
                </a:solidFill>
                <a:latin typeface="Roboto Condensed" panose="02000000000000000000" pitchFamily="2" charset="0"/>
                <a:ea typeface="Roboto Condensed" panose="02000000000000000000" pitchFamily="2" charset="0"/>
              </a:rPr>
              <a:t>21</a:t>
            </a:r>
            <a:r>
              <a:rPr sz="1600" b="0" i="0" dirty="0">
                <a:solidFill>
                  <a:srgbClr val="1C2B33"/>
                </a:solidFill>
                <a:latin typeface="Roboto Condensed" panose="02000000000000000000" pitchFamily="2" charset="0"/>
                <a:ea typeface="Roboto Condensed" panose="02000000000000000000" pitchFamily="2" charset="0"/>
              </a:rPr>
              <a:t> </a:t>
            </a:r>
            <a:r>
              <a:rPr lang="sl-SI" sz="1600" b="0" i="0" dirty="0">
                <a:solidFill>
                  <a:srgbClr val="1C2B33"/>
                </a:solidFill>
                <a:latin typeface="Roboto Condensed" panose="02000000000000000000" pitchFamily="2" charset="0"/>
                <a:ea typeface="Roboto Condensed" panose="02000000000000000000" pitchFamily="2" charset="0"/>
              </a:rPr>
              <a:t>v</a:t>
            </a:r>
            <a:r>
              <a:rPr sz="1600" b="0" i="0" dirty="0">
                <a:solidFill>
                  <a:srgbClr val="1C2B33"/>
                </a:solidFill>
                <a:latin typeface="Roboto Condensed" panose="02000000000000000000" pitchFamily="2" charset="0"/>
                <a:ea typeface="Roboto Condensed" panose="02000000000000000000" pitchFamily="2" charset="0"/>
              </a:rPr>
              <a:t> </a:t>
            </a:r>
            <a:r>
              <a:rPr lang="sl-SI" sz="1600" b="0" i="0" dirty="0">
                <a:solidFill>
                  <a:srgbClr val="1C2B33"/>
                </a:solidFill>
                <a:latin typeface="Roboto Condensed" panose="02000000000000000000" pitchFamily="2" charset="0"/>
                <a:ea typeface="Roboto Condensed" panose="02000000000000000000" pitchFamily="2" charset="0"/>
              </a:rPr>
              <a:t>Angleščini</a:t>
            </a:r>
            <a:r>
              <a:rPr sz="1600" b="0" i="0" dirty="0">
                <a:solidFill>
                  <a:srgbClr val="1C2B33"/>
                </a:solidFill>
                <a:latin typeface="Roboto Condensed" panose="02000000000000000000" pitchFamily="2" charset="0"/>
                <a:ea typeface="Roboto Condensed" panose="02000000000000000000" pitchFamily="2" charset="0"/>
              </a:rPr>
              <a:t> · 3</a:t>
            </a:r>
            <a:r>
              <a:rPr lang="sl-SI" sz="1600" b="0" i="0" dirty="0">
                <a:solidFill>
                  <a:srgbClr val="1C2B33"/>
                </a:solidFill>
                <a:latin typeface="Roboto Condensed" panose="02000000000000000000" pitchFamily="2" charset="0"/>
                <a:ea typeface="Roboto Condensed" panose="02000000000000000000" pitchFamily="2" charset="0"/>
              </a:rPr>
              <a:t>9</a:t>
            </a:r>
            <a:r>
              <a:rPr sz="1600" b="0" i="0" dirty="0">
                <a:solidFill>
                  <a:srgbClr val="1C2B33"/>
                </a:solidFill>
                <a:latin typeface="Roboto Condensed" panose="02000000000000000000" pitchFamily="2" charset="0"/>
                <a:ea typeface="Roboto Condensed" panose="02000000000000000000" pitchFamily="2" charset="0"/>
              </a:rPr>
              <a:t> </a:t>
            </a:r>
            <a:r>
              <a:rPr lang="sl-SI" sz="1600" b="0" i="0" dirty="0">
                <a:solidFill>
                  <a:srgbClr val="1C2B33"/>
                </a:solidFill>
                <a:latin typeface="Roboto Condensed" panose="02000000000000000000" pitchFamily="2" charset="0"/>
                <a:ea typeface="Roboto Condensed" panose="02000000000000000000" pitchFamily="2" charset="0"/>
              </a:rPr>
              <a:t>"dvojezična“ izvedba</a:t>
            </a:r>
            <a:endParaRPr sz="1600" b="0" i="0" dirty="0">
              <a:solidFill>
                <a:srgbClr val="1C2B33"/>
              </a:solidFill>
              <a:latin typeface="Roboto Condensed" panose="02000000000000000000" pitchFamily="2" charset="0"/>
              <a:ea typeface="Roboto Condensed" panose="02000000000000000000" pitchFamily="2" charset="0"/>
            </a:endParaRPr>
          </a:p>
        </p:txBody>
      </p:sp>
      <p:sp>
        <p:nvSpPr>
          <p:cNvPr id="24" name="Date Placeholder 1">
            <a:extLst>
              <a:ext uri="{FF2B5EF4-FFF2-40B4-BE49-F238E27FC236}">
                <a16:creationId xmlns:a16="http://schemas.microsoft.com/office/drawing/2014/main" id="{8DBDC939-0B88-41EF-B8EC-CF33F3F99F32}"/>
              </a:ext>
            </a:extLst>
          </p:cNvPr>
          <p:cNvSpPr>
            <a:spLocks noGrp="1"/>
          </p:cNvSpPr>
          <p:nvPr>
            <p:ph type="dt" sz="half" idx="10"/>
          </p:nvPr>
        </p:nvSpPr>
        <p:spPr>
          <a:xfrm>
            <a:off x="838198" y="6356349"/>
            <a:ext cx="2743200" cy="365124"/>
          </a:xfrm>
        </p:spPr>
        <p:txBody>
          <a:bodyPr/>
          <a:lstStyle/>
          <a:p>
            <a:pPr>
              <a:defRPr/>
            </a:pPr>
            <a:fld id="{B7761311-E397-A883-1E63-9C2AB11E5243}" type="datetime1">
              <a:rPr lang="en-US" smtClean="0"/>
              <a:t>10/12/26</a:t>
            </a:fld>
            <a:endParaRPr lang="en-US" dirty="0"/>
          </a:p>
        </p:txBody>
      </p:sp>
      <p:sp>
        <p:nvSpPr>
          <p:cNvPr id="25" name="Footer Placeholder 2">
            <a:extLst>
              <a:ext uri="{FF2B5EF4-FFF2-40B4-BE49-F238E27FC236}">
                <a16:creationId xmlns:a16="http://schemas.microsoft.com/office/drawing/2014/main" id="{AC9EDEA8-BA31-46CC-81A4-D0DBAC469357}"/>
              </a:ext>
            </a:extLst>
          </p:cNvPr>
          <p:cNvSpPr>
            <a:spLocks noGrp="1"/>
          </p:cNvSpPr>
          <p:nvPr>
            <p:ph type="ftr" sz="quarter" idx="11"/>
          </p:nvPr>
        </p:nvSpPr>
        <p:spPr>
          <a:xfrm>
            <a:off x="4038598" y="6356349"/>
            <a:ext cx="4114800" cy="365124"/>
          </a:xfrm>
        </p:spPr>
        <p:txBody>
          <a:bodyPr/>
          <a:lstStyle/>
          <a:p>
            <a:pPr>
              <a:defRPr/>
            </a:pPr>
            <a:r>
              <a:rPr lang="sl-SI" dirty="0"/>
              <a:t>SLAIF WP6 – Izobraževanja</a:t>
            </a:r>
            <a:endParaRPr lang="en-US" dirty="0"/>
          </a:p>
        </p:txBody>
      </p:sp>
      <p:sp>
        <p:nvSpPr>
          <p:cNvPr id="26" name="Slide Number Placeholder 3">
            <a:extLst>
              <a:ext uri="{FF2B5EF4-FFF2-40B4-BE49-F238E27FC236}">
                <a16:creationId xmlns:a16="http://schemas.microsoft.com/office/drawing/2014/main" id="{98C94E63-0BA5-4AD0-BE99-1434C57698B0}"/>
              </a:ext>
            </a:extLst>
          </p:cNvPr>
          <p:cNvSpPr>
            <a:spLocks noGrp="1"/>
          </p:cNvSpPr>
          <p:nvPr>
            <p:ph type="sldNum" sz="quarter" idx="12"/>
          </p:nvPr>
        </p:nvSpPr>
        <p:spPr>
          <a:xfrm>
            <a:off x="8610599" y="6356349"/>
            <a:ext cx="2743200" cy="365124"/>
          </a:xfrm>
        </p:spPr>
        <p:txBody>
          <a:bodyPr/>
          <a:lstStyle/>
          <a:p>
            <a:pPr>
              <a:defRPr/>
            </a:pPr>
            <a:fld id="{0CE68F04-8C45-4A80-901C-428EAFDC5CAA}" type="slidenum">
              <a:rPr lang="en-US" smtClean="0"/>
              <a:t>5</a:t>
            </a:fld>
            <a:endParaRPr lang="en-US"/>
          </a:p>
        </p:txBody>
      </p:sp>
      <p:pic>
        <p:nvPicPr>
          <p:cNvPr id="27" name="Picture 26">
            <a:extLst>
              <a:ext uri="{FF2B5EF4-FFF2-40B4-BE49-F238E27FC236}">
                <a16:creationId xmlns:a16="http://schemas.microsoft.com/office/drawing/2014/main" id="{40F654FC-64C7-4002-ADF8-9EC8BAC5FEE0}"/>
              </a:ext>
            </a:extLst>
          </p:cNvPr>
          <p:cNvPicPr>
            <a:picLocks noChangeAspect="1"/>
          </p:cNvPicPr>
          <p:nvPr/>
        </p:nvPicPr>
        <p:blipFill>
          <a:blip r:embed="rId2"/>
          <a:stretch>
            <a:fillRect/>
          </a:stretch>
        </p:blipFill>
        <p:spPr>
          <a:xfrm>
            <a:off x="9802904" y="358626"/>
            <a:ext cx="1243154" cy="1759824"/>
          </a:xfrm>
          <a:prstGeom prst="rect">
            <a:avLst/>
          </a:prstGeom>
        </p:spPr>
      </p:pic>
      <p:sp>
        <p:nvSpPr>
          <p:cNvPr id="3" name="TextBox 2">
            <a:extLst>
              <a:ext uri="{FF2B5EF4-FFF2-40B4-BE49-F238E27FC236}">
                <a16:creationId xmlns:a16="http://schemas.microsoft.com/office/drawing/2014/main" id="{A4FB1D28-3234-32F0-6BD9-54AABBA70926}"/>
              </a:ext>
            </a:extLst>
          </p:cNvPr>
          <p:cNvSpPr txBox="1"/>
          <p:nvPr/>
        </p:nvSpPr>
        <p:spPr>
          <a:xfrm>
            <a:off x="6035040" y="3042201"/>
            <a:ext cx="3879427" cy="266483"/>
          </a:xfrm>
          <a:prstGeom prst="rect">
            <a:avLst/>
          </a:prstGeom>
          <a:noFill/>
        </p:spPr>
        <p:txBody>
          <a:bodyPr wrap="square" lIns="0" tIns="0" rIns="0" bIns="0" anchor="ctr">
            <a:spAutoFit/>
          </a:bodyPr>
          <a:lstStyle/>
          <a:p>
            <a:pPr algn="l">
              <a:lnSpc>
                <a:spcPct val="115000"/>
              </a:lnSpc>
            </a:pPr>
            <a:r>
              <a:rPr lang="sl-SI" sz="1600" i="0" dirty="0">
                <a:solidFill>
                  <a:srgbClr val="1C2B33"/>
                </a:solidFill>
                <a:latin typeface="Roboto Condensed" panose="02000000000000000000" pitchFamily="2" charset="0"/>
                <a:ea typeface="Roboto Condensed" panose="02000000000000000000" pitchFamily="2" charset="0"/>
              </a:rPr>
              <a:t>Kratke (2h), Srednje (4h), Daljše (8h), Posvet</a:t>
            </a:r>
            <a:endParaRPr sz="1600" i="0" dirty="0">
              <a:solidFill>
                <a:srgbClr val="1C2B33"/>
              </a:solidFill>
              <a:latin typeface="Roboto Condensed" panose="02000000000000000000" pitchFamily="2" charset="0"/>
              <a:ea typeface="Roboto Condensed" panose="02000000000000000000"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47472"/>
            <a:ext cx="11247120" cy="527324"/>
          </a:xfrm>
          <a:prstGeom prst="rect">
            <a:avLst/>
          </a:prstGeom>
          <a:noFill/>
        </p:spPr>
        <p:txBody>
          <a:bodyPr wrap="square" lIns="0" tIns="0" rIns="0" bIns="0" anchor="t">
            <a:spAutoFit/>
          </a:bodyPr>
          <a:lstStyle/>
          <a:p>
            <a:pPr>
              <a:lnSpc>
                <a:spcPct val="115000"/>
              </a:lnSpc>
            </a:pPr>
            <a:r>
              <a:rPr lang="en-US" sz="3200" b="1" dirty="0" err="1">
                <a:solidFill>
                  <a:srgbClr val="145B6E"/>
                </a:solidFill>
                <a:latin typeface="+mj-lt"/>
              </a:rPr>
              <a:t>Tematska</a:t>
            </a:r>
            <a:r>
              <a:rPr lang="en-US" sz="3200" b="1" dirty="0">
                <a:solidFill>
                  <a:srgbClr val="145B6E"/>
                </a:solidFill>
                <a:latin typeface="+mj-lt"/>
              </a:rPr>
              <a:t> </a:t>
            </a:r>
            <a:r>
              <a:rPr lang="en-US" sz="3200" b="1" dirty="0" err="1">
                <a:solidFill>
                  <a:srgbClr val="145B6E"/>
                </a:solidFill>
                <a:latin typeface="+mj-lt"/>
              </a:rPr>
              <a:t>pokritost</a:t>
            </a:r>
            <a:r>
              <a:rPr lang="en-US" sz="3200" b="1" dirty="0">
                <a:solidFill>
                  <a:srgbClr val="145B6E"/>
                </a:solidFill>
                <a:latin typeface="+mj-lt"/>
              </a:rPr>
              <a:t> </a:t>
            </a:r>
            <a:r>
              <a:rPr lang="en-US" sz="3200" b="1" dirty="0" err="1">
                <a:solidFill>
                  <a:srgbClr val="145B6E"/>
                </a:solidFill>
                <a:latin typeface="+mj-lt"/>
              </a:rPr>
              <a:t>celotnega</a:t>
            </a:r>
            <a:r>
              <a:rPr lang="en-US" sz="3200" b="1" dirty="0">
                <a:solidFill>
                  <a:srgbClr val="145B6E"/>
                </a:solidFill>
                <a:latin typeface="+mj-lt"/>
              </a:rPr>
              <a:t> </a:t>
            </a:r>
            <a:r>
              <a:rPr lang="en-US" sz="3200" b="1" dirty="0" err="1">
                <a:solidFill>
                  <a:srgbClr val="145B6E"/>
                </a:solidFill>
                <a:latin typeface="+mj-lt"/>
              </a:rPr>
              <a:t>nabora</a:t>
            </a:r>
            <a:r>
              <a:rPr lang="en-US" sz="3200" b="1" dirty="0">
                <a:solidFill>
                  <a:srgbClr val="145B6E"/>
                </a:solidFill>
                <a:latin typeface="+mj-lt"/>
              </a:rPr>
              <a:t> </a:t>
            </a:r>
            <a:r>
              <a:rPr lang="en-US" sz="3200" b="1" dirty="0" err="1">
                <a:solidFill>
                  <a:srgbClr val="145B6E"/>
                </a:solidFill>
                <a:latin typeface="+mj-lt"/>
              </a:rPr>
              <a:t>tehnologij</a:t>
            </a:r>
            <a:r>
              <a:rPr lang="en-US" sz="3200" b="1" dirty="0">
                <a:solidFill>
                  <a:srgbClr val="145B6E"/>
                </a:solidFill>
                <a:latin typeface="+mj-lt"/>
              </a:rPr>
              <a:t> UI/HPC</a:t>
            </a:r>
            <a:endParaRPr sz="3200" b="1" i="0" dirty="0">
              <a:solidFill>
                <a:srgbClr val="145B6E"/>
              </a:solidFill>
              <a:latin typeface="+mj-lt"/>
            </a:endParaRPr>
          </a:p>
        </p:txBody>
      </p:sp>
      <p:sp>
        <p:nvSpPr>
          <p:cNvPr id="3" name="TextBox 2"/>
          <p:cNvSpPr txBox="1"/>
          <p:nvPr/>
        </p:nvSpPr>
        <p:spPr>
          <a:xfrm>
            <a:off x="502920" y="1005840"/>
            <a:ext cx="11247120" cy="266483"/>
          </a:xfrm>
          <a:prstGeom prst="rect">
            <a:avLst/>
          </a:prstGeom>
          <a:noFill/>
        </p:spPr>
        <p:txBody>
          <a:bodyPr wrap="square" lIns="0" tIns="0" rIns="0" bIns="0" anchor="t">
            <a:spAutoFit/>
          </a:bodyPr>
          <a:lstStyle/>
          <a:p>
            <a:pPr>
              <a:lnSpc>
                <a:spcPct val="115000"/>
              </a:lnSpc>
            </a:pPr>
            <a:r>
              <a:rPr lang="en-US" sz="1600" i="1" dirty="0" err="1">
                <a:solidFill>
                  <a:srgbClr val="556670"/>
                </a:solidFill>
                <a:latin typeface="Calibri"/>
              </a:rPr>
              <a:t>Uravnotežen</a:t>
            </a:r>
            <a:r>
              <a:rPr lang="en-US" sz="1600" i="1" dirty="0">
                <a:solidFill>
                  <a:srgbClr val="556670"/>
                </a:solidFill>
                <a:latin typeface="Calibri"/>
              </a:rPr>
              <a:t> </a:t>
            </a:r>
            <a:r>
              <a:rPr lang="en-US" sz="1600" i="1" dirty="0" err="1">
                <a:solidFill>
                  <a:srgbClr val="556670"/>
                </a:solidFill>
                <a:latin typeface="Calibri"/>
              </a:rPr>
              <a:t>portfelj</a:t>
            </a:r>
            <a:r>
              <a:rPr lang="en-US" sz="1600" i="1" dirty="0">
                <a:solidFill>
                  <a:srgbClr val="556670"/>
                </a:solidFill>
                <a:latin typeface="Calibri"/>
              </a:rPr>
              <a:t> — od </a:t>
            </a:r>
            <a:r>
              <a:rPr lang="en-US" sz="1600" i="1" dirty="0" err="1">
                <a:solidFill>
                  <a:srgbClr val="556670"/>
                </a:solidFill>
                <a:latin typeface="Calibri"/>
              </a:rPr>
              <a:t>osnov</a:t>
            </a:r>
            <a:r>
              <a:rPr lang="en-US" sz="1600" i="1" dirty="0">
                <a:solidFill>
                  <a:srgbClr val="556670"/>
                </a:solidFill>
                <a:latin typeface="Calibri"/>
              </a:rPr>
              <a:t> do </a:t>
            </a:r>
            <a:r>
              <a:rPr lang="en-US" sz="1600" i="1" dirty="0" err="1">
                <a:solidFill>
                  <a:srgbClr val="556670"/>
                </a:solidFill>
                <a:latin typeface="Calibri"/>
              </a:rPr>
              <a:t>najnaprednejših</a:t>
            </a:r>
            <a:r>
              <a:rPr lang="en-US" sz="1600" i="1" dirty="0">
                <a:solidFill>
                  <a:srgbClr val="556670"/>
                </a:solidFill>
                <a:latin typeface="Calibri"/>
              </a:rPr>
              <a:t> </a:t>
            </a:r>
            <a:r>
              <a:rPr lang="sl-SI" sz="1600" i="1" dirty="0">
                <a:solidFill>
                  <a:srgbClr val="556670"/>
                </a:solidFill>
                <a:latin typeface="Calibri"/>
              </a:rPr>
              <a:t>tem</a:t>
            </a:r>
            <a:r>
              <a:rPr lang="en-US" sz="1600" i="1" dirty="0">
                <a:solidFill>
                  <a:srgbClr val="556670"/>
                </a:solidFill>
                <a:latin typeface="Calibri"/>
              </a:rPr>
              <a:t>, </a:t>
            </a:r>
            <a:r>
              <a:rPr lang="sl-SI" sz="1600" i="1" dirty="0">
                <a:solidFill>
                  <a:srgbClr val="556670"/>
                </a:solidFill>
                <a:latin typeface="Calibri"/>
              </a:rPr>
              <a:t>s</a:t>
            </a:r>
            <a:r>
              <a:rPr lang="en-US" sz="1600" i="1" dirty="0">
                <a:solidFill>
                  <a:srgbClr val="556670"/>
                </a:solidFill>
                <a:latin typeface="Calibri"/>
              </a:rPr>
              <a:t> </a:t>
            </a:r>
            <a:r>
              <a:rPr lang="en-US" sz="1600" i="1" dirty="0" err="1">
                <a:solidFill>
                  <a:srgbClr val="556670"/>
                </a:solidFill>
                <a:latin typeface="Calibri"/>
              </a:rPr>
              <a:t>poudarkom</a:t>
            </a:r>
            <a:r>
              <a:rPr lang="en-US" sz="1600" i="1" dirty="0">
                <a:solidFill>
                  <a:srgbClr val="556670"/>
                </a:solidFill>
                <a:latin typeface="Calibri"/>
              </a:rPr>
              <a:t> </a:t>
            </a:r>
            <a:r>
              <a:rPr lang="en-US" sz="1600" i="1" dirty="0" err="1">
                <a:solidFill>
                  <a:srgbClr val="556670"/>
                </a:solidFill>
                <a:latin typeface="Calibri"/>
              </a:rPr>
              <a:t>na</a:t>
            </a:r>
            <a:r>
              <a:rPr lang="en-US" sz="1600" i="1" dirty="0">
                <a:solidFill>
                  <a:srgbClr val="556670"/>
                </a:solidFill>
                <a:latin typeface="Calibri"/>
              </a:rPr>
              <a:t> MSP</a:t>
            </a:r>
            <a:endParaRPr sz="1600" b="0" i="1" dirty="0">
              <a:solidFill>
                <a:srgbClr val="556670"/>
              </a:solidFill>
              <a:latin typeface="Calibri"/>
            </a:endParaRPr>
          </a:p>
        </p:txBody>
      </p:sp>
      <p:sp>
        <p:nvSpPr>
          <p:cNvPr id="4" name="TextBox 3"/>
          <p:cNvSpPr txBox="1"/>
          <p:nvPr/>
        </p:nvSpPr>
        <p:spPr>
          <a:xfrm>
            <a:off x="502920" y="1546882"/>
            <a:ext cx="4297680" cy="266483"/>
          </a:xfrm>
          <a:prstGeom prst="rect">
            <a:avLst/>
          </a:prstGeom>
          <a:noFill/>
        </p:spPr>
        <p:txBody>
          <a:bodyPr wrap="square" lIns="0" tIns="0" rIns="0" bIns="0" anchor="ctr">
            <a:spAutoFit/>
          </a:bodyPr>
          <a:lstStyle/>
          <a:p>
            <a:pPr algn="l">
              <a:lnSpc>
                <a:spcPct val="115000"/>
              </a:lnSpc>
            </a:pPr>
            <a:r>
              <a:rPr lang="sl-SI" sz="1600" b="1" i="0" dirty="0">
                <a:solidFill>
                  <a:srgbClr val="1C2B33"/>
                </a:solidFill>
                <a:latin typeface="Roboto Condensed" panose="02000000000000000000" pitchFamily="2" charset="0"/>
                <a:ea typeface="Roboto Condensed" panose="02000000000000000000" pitchFamily="2" charset="0"/>
              </a:rPr>
              <a:t>Podatkovna znanost</a:t>
            </a:r>
            <a:r>
              <a:rPr sz="1600" b="1" i="0" dirty="0">
                <a:solidFill>
                  <a:srgbClr val="1C2B33"/>
                </a:solidFill>
                <a:latin typeface="Roboto Condensed" panose="02000000000000000000" pitchFamily="2" charset="0"/>
                <a:ea typeface="Roboto Condensed" panose="02000000000000000000" pitchFamily="2" charset="0"/>
              </a:rPr>
              <a:t> &amp; </a:t>
            </a:r>
            <a:r>
              <a:rPr lang="sl-SI" sz="1600" b="1" i="0" dirty="0">
                <a:solidFill>
                  <a:srgbClr val="1C2B33"/>
                </a:solidFill>
                <a:latin typeface="Roboto Condensed" panose="02000000000000000000" pitchFamily="2" charset="0"/>
                <a:ea typeface="Roboto Condensed" panose="02000000000000000000" pitchFamily="2" charset="0"/>
              </a:rPr>
              <a:t>temelji ML</a:t>
            </a:r>
            <a:endParaRPr sz="1600" b="1" i="0" dirty="0">
              <a:solidFill>
                <a:srgbClr val="1C2B33"/>
              </a:solidFill>
              <a:latin typeface="Roboto Condensed" panose="02000000000000000000" pitchFamily="2" charset="0"/>
              <a:ea typeface="Roboto Condensed" panose="02000000000000000000" pitchFamily="2" charset="0"/>
            </a:endParaRPr>
          </a:p>
        </p:txBody>
      </p:sp>
      <p:sp>
        <p:nvSpPr>
          <p:cNvPr id="5" name="Rectangle 4"/>
          <p:cNvSpPr/>
          <p:nvPr/>
        </p:nvSpPr>
        <p:spPr>
          <a:xfrm>
            <a:off x="4937760" y="1588684"/>
            <a:ext cx="6583680" cy="20116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6" name="Rectangle 5"/>
          <p:cNvSpPr/>
          <p:nvPr/>
        </p:nvSpPr>
        <p:spPr>
          <a:xfrm>
            <a:off x="4937760" y="1588684"/>
            <a:ext cx="6583680" cy="201168"/>
          </a:xfrm>
          <a:prstGeom prst="rect">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7" name="TextBox 6"/>
          <p:cNvSpPr txBox="1"/>
          <p:nvPr/>
        </p:nvSpPr>
        <p:spPr>
          <a:xfrm>
            <a:off x="11594592" y="1546882"/>
            <a:ext cx="731520" cy="266483"/>
          </a:xfrm>
          <a:prstGeom prst="rect">
            <a:avLst/>
          </a:prstGeom>
          <a:noFill/>
        </p:spPr>
        <p:txBody>
          <a:bodyPr wrap="square" lIns="0" tIns="0" rIns="0" bIns="0" anchor="ctr">
            <a:spAutoFit/>
          </a:bodyPr>
          <a:lstStyle/>
          <a:p>
            <a:pPr algn="l">
              <a:lnSpc>
                <a:spcPct val="115000"/>
              </a:lnSpc>
            </a:pPr>
            <a:r>
              <a:rPr sz="1600" b="1" i="0" dirty="0">
                <a:solidFill>
                  <a:srgbClr val="1B8AA7"/>
                </a:solidFill>
                <a:latin typeface="Calibri"/>
              </a:rPr>
              <a:t>19</a:t>
            </a:r>
          </a:p>
        </p:txBody>
      </p:sp>
      <p:sp>
        <p:nvSpPr>
          <p:cNvPr id="8" name="TextBox 7"/>
          <p:cNvSpPr txBox="1"/>
          <p:nvPr/>
        </p:nvSpPr>
        <p:spPr>
          <a:xfrm>
            <a:off x="502920" y="1967506"/>
            <a:ext cx="4297680" cy="266483"/>
          </a:xfrm>
          <a:prstGeom prst="rect">
            <a:avLst/>
          </a:prstGeom>
          <a:noFill/>
        </p:spPr>
        <p:txBody>
          <a:bodyPr wrap="square" lIns="0" tIns="0" rIns="0" bIns="0" anchor="ctr">
            <a:spAutoFit/>
          </a:bodyPr>
          <a:lstStyle/>
          <a:p>
            <a:pPr algn="l">
              <a:lnSpc>
                <a:spcPct val="115000"/>
              </a:lnSpc>
            </a:pPr>
            <a:r>
              <a:rPr lang="sl-SI" sz="1600" b="1" i="0" dirty="0">
                <a:solidFill>
                  <a:srgbClr val="1C2B33"/>
                </a:solidFill>
                <a:latin typeface="Roboto Condensed" panose="02000000000000000000" pitchFamily="2" charset="0"/>
                <a:ea typeface="Roboto Condensed" panose="02000000000000000000" pitchFamily="2" charset="0"/>
              </a:rPr>
              <a:t>Infrastruktura </a:t>
            </a:r>
            <a:r>
              <a:rPr sz="1600" b="1" i="0" dirty="0">
                <a:solidFill>
                  <a:srgbClr val="1C2B33"/>
                </a:solidFill>
                <a:latin typeface="Roboto Condensed" panose="02000000000000000000" pitchFamily="2" charset="0"/>
                <a:ea typeface="Roboto Condensed" panose="02000000000000000000" pitchFamily="2" charset="0"/>
              </a:rPr>
              <a:t>HPC &amp; </a:t>
            </a:r>
            <a:r>
              <a:rPr lang="sl-SI" sz="1600" b="1" i="0" dirty="0" err="1">
                <a:solidFill>
                  <a:srgbClr val="1C2B33"/>
                </a:solidFill>
                <a:latin typeface="Roboto Condensed" panose="02000000000000000000" pitchFamily="2" charset="0"/>
                <a:ea typeface="Roboto Condensed" panose="02000000000000000000" pitchFamily="2" charset="0"/>
              </a:rPr>
              <a:t>delotoki</a:t>
            </a:r>
            <a:endParaRPr sz="1600" b="1" i="0" dirty="0">
              <a:solidFill>
                <a:srgbClr val="1C2B33"/>
              </a:solidFill>
              <a:latin typeface="Roboto Condensed" panose="02000000000000000000" pitchFamily="2" charset="0"/>
              <a:ea typeface="Roboto Condensed" panose="02000000000000000000" pitchFamily="2" charset="0"/>
            </a:endParaRPr>
          </a:p>
        </p:txBody>
      </p:sp>
      <p:sp>
        <p:nvSpPr>
          <p:cNvPr id="9" name="Rectangle 8"/>
          <p:cNvSpPr/>
          <p:nvPr/>
        </p:nvSpPr>
        <p:spPr>
          <a:xfrm>
            <a:off x="4937760" y="2009308"/>
            <a:ext cx="6583680" cy="20116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0" name="Rectangle 9"/>
          <p:cNvSpPr/>
          <p:nvPr/>
        </p:nvSpPr>
        <p:spPr>
          <a:xfrm>
            <a:off x="4937760" y="2009308"/>
            <a:ext cx="6237170" cy="201168"/>
          </a:xfrm>
          <a:prstGeom prst="rect">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1" name="TextBox 10"/>
          <p:cNvSpPr txBox="1"/>
          <p:nvPr/>
        </p:nvSpPr>
        <p:spPr>
          <a:xfrm>
            <a:off x="11248082" y="1967506"/>
            <a:ext cx="731520" cy="266483"/>
          </a:xfrm>
          <a:prstGeom prst="rect">
            <a:avLst/>
          </a:prstGeom>
          <a:noFill/>
        </p:spPr>
        <p:txBody>
          <a:bodyPr wrap="square" lIns="0" tIns="0" rIns="0" bIns="0" anchor="ctr">
            <a:spAutoFit/>
          </a:bodyPr>
          <a:lstStyle/>
          <a:p>
            <a:pPr algn="l">
              <a:lnSpc>
                <a:spcPct val="115000"/>
              </a:lnSpc>
            </a:pPr>
            <a:r>
              <a:rPr sz="1600" b="1" i="0">
                <a:solidFill>
                  <a:srgbClr val="1B8AA7"/>
                </a:solidFill>
                <a:latin typeface="Roboto Condensed" panose="02000000000000000000" pitchFamily="2" charset="0"/>
                <a:ea typeface="Roboto Condensed" panose="02000000000000000000" pitchFamily="2" charset="0"/>
              </a:rPr>
              <a:t>18</a:t>
            </a:r>
          </a:p>
        </p:txBody>
      </p:sp>
      <p:sp>
        <p:nvSpPr>
          <p:cNvPr id="12" name="TextBox 11"/>
          <p:cNvSpPr txBox="1"/>
          <p:nvPr/>
        </p:nvSpPr>
        <p:spPr>
          <a:xfrm>
            <a:off x="502920" y="2388130"/>
            <a:ext cx="4297680" cy="266483"/>
          </a:xfrm>
          <a:prstGeom prst="rect">
            <a:avLst/>
          </a:prstGeom>
          <a:noFill/>
        </p:spPr>
        <p:txBody>
          <a:bodyPr wrap="square" lIns="0" tIns="0" rIns="0" bIns="0" anchor="ctr">
            <a:spAutoFit/>
          </a:bodyPr>
          <a:lstStyle/>
          <a:p>
            <a:pPr algn="l">
              <a:lnSpc>
                <a:spcPct val="115000"/>
              </a:lnSpc>
            </a:pPr>
            <a:r>
              <a:rPr lang="sl-SI" sz="1600" b="1" dirty="0">
                <a:solidFill>
                  <a:srgbClr val="1C2B33"/>
                </a:solidFill>
                <a:latin typeface="Roboto Condensed" panose="02000000000000000000" pitchFamily="2" charset="0"/>
                <a:ea typeface="Roboto Condensed" panose="02000000000000000000" pitchFamily="2" charset="0"/>
              </a:rPr>
              <a:t>VJM</a:t>
            </a:r>
            <a:r>
              <a:rPr sz="1600" b="1" i="0" dirty="0">
                <a:solidFill>
                  <a:srgbClr val="1C2B33"/>
                </a:solidFill>
                <a:latin typeface="Roboto Condensed" panose="02000000000000000000" pitchFamily="2" charset="0"/>
                <a:ea typeface="Roboto Condensed" panose="02000000000000000000" pitchFamily="2" charset="0"/>
              </a:rPr>
              <a:t> &amp; </a:t>
            </a:r>
            <a:r>
              <a:rPr lang="sl-SI" sz="1600" b="1" i="0" dirty="0">
                <a:solidFill>
                  <a:srgbClr val="1C2B33"/>
                </a:solidFill>
                <a:latin typeface="Roboto Condensed" panose="02000000000000000000" pitchFamily="2" charset="0"/>
                <a:ea typeface="Roboto Condensed" panose="02000000000000000000" pitchFamily="2" charset="0"/>
              </a:rPr>
              <a:t>obdelava naravnega jezika</a:t>
            </a:r>
            <a:endParaRPr sz="1600" b="1" i="0" dirty="0">
              <a:solidFill>
                <a:srgbClr val="1C2B33"/>
              </a:solidFill>
              <a:latin typeface="Roboto Condensed" panose="02000000000000000000" pitchFamily="2" charset="0"/>
              <a:ea typeface="Roboto Condensed" panose="02000000000000000000" pitchFamily="2" charset="0"/>
            </a:endParaRPr>
          </a:p>
        </p:txBody>
      </p:sp>
      <p:sp>
        <p:nvSpPr>
          <p:cNvPr id="13" name="Rectangle 12"/>
          <p:cNvSpPr/>
          <p:nvPr/>
        </p:nvSpPr>
        <p:spPr>
          <a:xfrm>
            <a:off x="4937760" y="2429932"/>
            <a:ext cx="6583680" cy="20116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4" name="Rectangle 13"/>
          <p:cNvSpPr/>
          <p:nvPr/>
        </p:nvSpPr>
        <p:spPr>
          <a:xfrm>
            <a:off x="4937760" y="2429932"/>
            <a:ext cx="5544151" cy="201168"/>
          </a:xfrm>
          <a:prstGeom prst="rect">
            <a:avLst/>
          </a:prstGeom>
          <a:solidFill>
            <a:srgbClr val="145B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5" name="TextBox 14"/>
          <p:cNvSpPr txBox="1"/>
          <p:nvPr/>
        </p:nvSpPr>
        <p:spPr>
          <a:xfrm>
            <a:off x="10555063" y="2388130"/>
            <a:ext cx="731520" cy="266483"/>
          </a:xfrm>
          <a:prstGeom prst="rect">
            <a:avLst/>
          </a:prstGeom>
          <a:noFill/>
        </p:spPr>
        <p:txBody>
          <a:bodyPr wrap="square" lIns="0" tIns="0" rIns="0" bIns="0" anchor="ctr">
            <a:spAutoFit/>
          </a:bodyPr>
          <a:lstStyle/>
          <a:p>
            <a:pPr algn="l">
              <a:lnSpc>
                <a:spcPct val="115000"/>
              </a:lnSpc>
            </a:pPr>
            <a:r>
              <a:rPr sz="1600" b="1" i="0">
                <a:solidFill>
                  <a:srgbClr val="145B6E"/>
                </a:solidFill>
                <a:latin typeface="Roboto Condensed" panose="02000000000000000000" pitchFamily="2" charset="0"/>
                <a:ea typeface="Roboto Condensed" panose="02000000000000000000" pitchFamily="2" charset="0"/>
              </a:rPr>
              <a:t>16</a:t>
            </a:r>
          </a:p>
        </p:txBody>
      </p:sp>
      <p:sp>
        <p:nvSpPr>
          <p:cNvPr id="16" name="TextBox 15"/>
          <p:cNvSpPr txBox="1"/>
          <p:nvPr/>
        </p:nvSpPr>
        <p:spPr>
          <a:xfrm>
            <a:off x="502920" y="2808754"/>
            <a:ext cx="4297680" cy="266483"/>
          </a:xfrm>
          <a:prstGeom prst="rect">
            <a:avLst/>
          </a:prstGeom>
          <a:noFill/>
        </p:spPr>
        <p:txBody>
          <a:bodyPr wrap="square" lIns="0" tIns="0" rIns="0" bIns="0" anchor="ctr">
            <a:spAutoFit/>
          </a:bodyPr>
          <a:lstStyle/>
          <a:p>
            <a:pPr algn="l">
              <a:lnSpc>
                <a:spcPct val="115000"/>
              </a:lnSpc>
            </a:pPr>
            <a:r>
              <a:rPr lang="sl-SI" sz="1600" b="1" i="0" dirty="0">
                <a:solidFill>
                  <a:srgbClr val="1C2B33"/>
                </a:solidFill>
                <a:latin typeface="Roboto Condensed" panose="02000000000000000000" pitchFamily="2" charset="0"/>
                <a:ea typeface="Roboto Condensed" panose="02000000000000000000" pitchFamily="2" charset="0"/>
              </a:rPr>
              <a:t>Uvajanje UI v MSP in industrijo</a:t>
            </a:r>
            <a:endParaRPr sz="1600" b="1" i="0" dirty="0">
              <a:solidFill>
                <a:srgbClr val="1C2B33"/>
              </a:solidFill>
              <a:latin typeface="Roboto Condensed" panose="02000000000000000000" pitchFamily="2" charset="0"/>
              <a:ea typeface="Roboto Condensed" panose="02000000000000000000" pitchFamily="2" charset="0"/>
            </a:endParaRPr>
          </a:p>
        </p:txBody>
      </p:sp>
      <p:sp>
        <p:nvSpPr>
          <p:cNvPr id="17" name="Rectangle 16"/>
          <p:cNvSpPr/>
          <p:nvPr/>
        </p:nvSpPr>
        <p:spPr>
          <a:xfrm>
            <a:off x="4937760" y="2850556"/>
            <a:ext cx="6583680" cy="20116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8" name="Rectangle 17"/>
          <p:cNvSpPr/>
          <p:nvPr/>
        </p:nvSpPr>
        <p:spPr>
          <a:xfrm>
            <a:off x="4937760" y="2850556"/>
            <a:ext cx="4158113" cy="201168"/>
          </a:xfrm>
          <a:prstGeom prst="rect">
            <a:avLst/>
          </a:prstGeom>
          <a:solidFill>
            <a:srgbClr val="6F92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9" name="TextBox 18"/>
          <p:cNvSpPr txBox="1"/>
          <p:nvPr/>
        </p:nvSpPr>
        <p:spPr>
          <a:xfrm>
            <a:off x="9169025" y="2808754"/>
            <a:ext cx="731520" cy="266483"/>
          </a:xfrm>
          <a:prstGeom prst="rect">
            <a:avLst/>
          </a:prstGeom>
          <a:noFill/>
        </p:spPr>
        <p:txBody>
          <a:bodyPr wrap="square" lIns="0" tIns="0" rIns="0" bIns="0" anchor="ctr">
            <a:spAutoFit/>
          </a:bodyPr>
          <a:lstStyle/>
          <a:p>
            <a:pPr algn="l">
              <a:lnSpc>
                <a:spcPct val="115000"/>
              </a:lnSpc>
            </a:pPr>
            <a:r>
              <a:rPr sz="1600" b="1" i="0">
                <a:solidFill>
                  <a:srgbClr val="6F921E"/>
                </a:solidFill>
                <a:latin typeface="Roboto Condensed" panose="02000000000000000000" pitchFamily="2" charset="0"/>
                <a:ea typeface="Roboto Condensed" panose="02000000000000000000" pitchFamily="2" charset="0"/>
              </a:rPr>
              <a:t>12</a:t>
            </a:r>
          </a:p>
        </p:txBody>
      </p:sp>
      <p:sp>
        <p:nvSpPr>
          <p:cNvPr id="20" name="TextBox 19"/>
          <p:cNvSpPr txBox="1"/>
          <p:nvPr/>
        </p:nvSpPr>
        <p:spPr>
          <a:xfrm>
            <a:off x="502920" y="3229378"/>
            <a:ext cx="4297680" cy="266483"/>
          </a:xfrm>
          <a:prstGeom prst="rect">
            <a:avLst/>
          </a:prstGeom>
          <a:noFill/>
        </p:spPr>
        <p:txBody>
          <a:bodyPr wrap="square" lIns="0" tIns="0" rIns="0" bIns="0" anchor="ctr">
            <a:spAutoFit/>
          </a:bodyPr>
          <a:lstStyle/>
          <a:p>
            <a:pPr algn="l">
              <a:lnSpc>
                <a:spcPct val="115000"/>
              </a:lnSpc>
            </a:pPr>
            <a:r>
              <a:rPr lang="sl-SI" sz="1600" b="1" i="0" dirty="0">
                <a:solidFill>
                  <a:srgbClr val="1C2B33"/>
                </a:solidFill>
                <a:latin typeface="Roboto Condensed" panose="02000000000000000000" pitchFamily="2" charset="0"/>
                <a:ea typeface="Roboto Condensed" panose="02000000000000000000" pitchFamily="2" charset="0"/>
              </a:rPr>
              <a:t>UI v zdravstvu in biomedicini</a:t>
            </a:r>
            <a:endParaRPr sz="1600" b="1" i="0" dirty="0">
              <a:solidFill>
                <a:srgbClr val="1C2B33"/>
              </a:solidFill>
              <a:latin typeface="Roboto Condensed" panose="02000000000000000000" pitchFamily="2" charset="0"/>
              <a:ea typeface="Roboto Condensed" panose="02000000000000000000" pitchFamily="2" charset="0"/>
            </a:endParaRPr>
          </a:p>
        </p:txBody>
      </p:sp>
      <p:sp>
        <p:nvSpPr>
          <p:cNvPr id="21" name="Rectangle 20"/>
          <p:cNvSpPr/>
          <p:nvPr/>
        </p:nvSpPr>
        <p:spPr>
          <a:xfrm>
            <a:off x="4937760" y="3271180"/>
            <a:ext cx="6583680" cy="20116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22" name="Rectangle 21"/>
          <p:cNvSpPr/>
          <p:nvPr/>
        </p:nvSpPr>
        <p:spPr>
          <a:xfrm>
            <a:off x="4937760" y="3271180"/>
            <a:ext cx="3811604" cy="201168"/>
          </a:xfrm>
          <a:prstGeom prst="rect">
            <a:avLst/>
          </a:prstGeom>
          <a:solidFill>
            <a:srgbClr val="6F92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23" name="TextBox 22"/>
          <p:cNvSpPr txBox="1"/>
          <p:nvPr/>
        </p:nvSpPr>
        <p:spPr>
          <a:xfrm>
            <a:off x="8822516" y="3229378"/>
            <a:ext cx="731520" cy="266483"/>
          </a:xfrm>
          <a:prstGeom prst="rect">
            <a:avLst/>
          </a:prstGeom>
          <a:noFill/>
        </p:spPr>
        <p:txBody>
          <a:bodyPr wrap="square" lIns="0" tIns="0" rIns="0" bIns="0" anchor="ctr">
            <a:spAutoFit/>
          </a:bodyPr>
          <a:lstStyle/>
          <a:p>
            <a:pPr algn="l">
              <a:lnSpc>
                <a:spcPct val="115000"/>
              </a:lnSpc>
            </a:pPr>
            <a:r>
              <a:rPr sz="1600" b="1" i="0">
                <a:solidFill>
                  <a:srgbClr val="6F921E"/>
                </a:solidFill>
                <a:latin typeface="Roboto Condensed" panose="02000000000000000000" pitchFamily="2" charset="0"/>
                <a:ea typeface="Roboto Condensed" panose="02000000000000000000" pitchFamily="2" charset="0"/>
              </a:rPr>
              <a:t>11</a:t>
            </a:r>
          </a:p>
        </p:txBody>
      </p:sp>
      <p:sp>
        <p:nvSpPr>
          <p:cNvPr id="24" name="TextBox 23"/>
          <p:cNvSpPr txBox="1"/>
          <p:nvPr/>
        </p:nvSpPr>
        <p:spPr>
          <a:xfrm>
            <a:off x="502920" y="3651413"/>
            <a:ext cx="4297680" cy="263662"/>
          </a:xfrm>
          <a:prstGeom prst="rect">
            <a:avLst/>
          </a:prstGeom>
          <a:noFill/>
        </p:spPr>
        <p:txBody>
          <a:bodyPr wrap="square" lIns="0" tIns="0" rIns="0" bIns="0" anchor="ctr">
            <a:spAutoFit/>
          </a:bodyPr>
          <a:lstStyle/>
          <a:p>
            <a:pPr>
              <a:lnSpc>
                <a:spcPct val="115000"/>
              </a:lnSpc>
            </a:pPr>
            <a:r>
              <a:rPr lang="en-US" sz="1600" b="1" dirty="0" err="1">
                <a:solidFill>
                  <a:srgbClr val="1C2B33"/>
                </a:solidFill>
                <a:latin typeface="Roboto Condensed" panose="02000000000000000000" pitchFamily="2" charset="0"/>
                <a:ea typeface="Roboto Condensed" panose="02000000000000000000" pitchFamily="2" charset="0"/>
              </a:rPr>
              <a:t>Etika</a:t>
            </a:r>
            <a:r>
              <a:rPr lang="en-US" sz="1600" b="1" dirty="0">
                <a:solidFill>
                  <a:srgbClr val="1C2B33"/>
                </a:solidFill>
                <a:latin typeface="Roboto Condensed" panose="02000000000000000000" pitchFamily="2" charset="0"/>
                <a:ea typeface="Roboto Condensed" panose="02000000000000000000" pitchFamily="2" charset="0"/>
              </a:rPr>
              <a:t> UI in </a:t>
            </a:r>
            <a:r>
              <a:rPr lang="en-US" sz="1600" b="1" dirty="0" err="1">
                <a:solidFill>
                  <a:srgbClr val="1C2B33"/>
                </a:solidFill>
                <a:latin typeface="Roboto Condensed" panose="02000000000000000000" pitchFamily="2" charset="0"/>
                <a:ea typeface="Roboto Condensed" panose="02000000000000000000" pitchFamily="2" charset="0"/>
              </a:rPr>
              <a:t>skladnost</a:t>
            </a:r>
            <a:r>
              <a:rPr lang="en-US" sz="1600" b="1" dirty="0">
                <a:solidFill>
                  <a:srgbClr val="1C2B33"/>
                </a:solidFill>
                <a:latin typeface="Roboto Condensed" panose="02000000000000000000" pitchFamily="2" charset="0"/>
                <a:ea typeface="Roboto Condensed" panose="02000000000000000000" pitchFamily="2" charset="0"/>
              </a:rPr>
              <a:t> z </a:t>
            </a:r>
            <a:r>
              <a:rPr lang="en-US" sz="1600" b="1" dirty="0" err="1">
                <a:solidFill>
                  <a:srgbClr val="1C2B33"/>
                </a:solidFill>
                <a:latin typeface="Roboto Condensed" panose="02000000000000000000" pitchFamily="2" charset="0"/>
                <a:ea typeface="Roboto Condensed" panose="02000000000000000000" pitchFamily="2" charset="0"/>
              </a:rPr>
              <a:t>Aktom</a:t>
            </a:r>
            <a:r>
              <a:rPr lang="en-US" sz="1600" b="1" dirty="0">
                <a:solidFill>
                  <a:srgbClr val="1C2B33"/>
                </a:solidFill>
                <a:latin typeface="Roboto Condensed" panose="02000000000000000000" pitchFamily="2" charset="0"/>
                <a:ea typeface="Roboto Condensed" panose="02000000000000000000" pitchFamily="2" charset="0"/>
              </a:rPr>
              <a:t> o </a:t>
            </a:r>
            <a:r>
              <a:rPr lang="sl-SI" sz="1600" b="1" dirty="0">
                <a:solidFill>
                  <a:srgbClr val="1C2B33"/>
                </a:solidFill>
                <a:latin typeface="Roboto Condensed" panose="02000000000000000000" pitchFamily="2" charset="0"/>
                <a:ea typeface="Roboto Condensed" panose="02000000000000000000" pitchFamily="2" charset="0"/>
              </a:rPr>
              <a:t>UI</a:t>
            </a:r>
            <a:endParaRPr sz="1600" b="1" i="0" dirty="0">
              <a:solidFill>
                <a:srgbClr val="1C2B33"/>
              </a:solidFill>
              <a:latin typeface="Roboto Condensed" panose="02000000000000000000" pitchFamily="2" charset="0"/>
              <a:ea typeface="Roboto Condensed" panose="02000000000000000000" pitchFamily="2" charset="0"/>
            </a:endParaRPr>
          </a:p>
        </p:txBody>
      </p:sp>
      <p:sp>
        <p:nvSpPr>
          <p:cNvPr id="25" name="Rectangle 24"/>
          <p:cNvSpPr/>
          <p:nvPr/>
        </p:nvSpPr>
        <p:spPr>
          <a:xfrm>
            <a:off x="4937760" y="3691804"/>
            <a:ext cx="6583680" cy="20116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26" name="Rectangle 25"/>
          <p:cNvSpPr/>
          <p:nvPr/>
        </p:nvSpPr>
        <p:spPr>
          <a:xfrm>
            <a:off x="4937760" y="3691804"/>
            <a:ext cx="2079056" cy="201168"/>
          </a:xfrm>
          <a:prstGeom prst="rect">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27" name="TextBox 26"/>
          <p:cNvSpPr txBox="1"/>
          <p:nvPr/>
        </p:nvSpPr>
        <p:spPr>
          <a:xfrm>
            <a:off x="7089968" y="3650002"/>
            <a:ext cx="731520" cy="266483"/>
          </a:xfrm>
          <a:prstGeom prst="rect">
            <a:avLst/>
          </a:prstGeom>
          <a:noFill/>
        </p:spPr>
        <p:txBody>
          <a:bodyPr wrap="square" lIns="0" tIns="0" rIns="0" bIns="0" anchor="ctr">
            <a:spAutoFit/>
          </a:bodyPr>
          <a:lstStyle/>
          <a:p>
            <a:pPr algn="l">
              <a:lnSpc>
                <a:spcPct val="115000"/>
              </a:lnSpc>
            </a:pPr>
            <a:r>
              <a:rPr sz="1600" b="1" i="0">
                <a:solidFill>
                  <a:srgbClr val="8FBC2F"/>
                </a:solidFill>
                <a:latin typeface="Roboto Condensed" panose="02000000000000000000" pitchFamily="2" charset="0"/>
                <a:ea typeface="Roboto Condensed" panose="02000000000000000000" pitchFamily="2" charset="0"/>
              </a:rPr>
              <a:t>6</a:t>
            </a:r>
          </a:p>
        </p:txBody>
      </p:sp>
      <p:sp>
        <p:nvSpPr>
          <p:cNvPr id="28" name="TextBox 27"/>
          <p:cNvSpPr txBox="1"/>
          <p:nvPr/>
        </p:nvSpPr>
        <p:spPr>
          <a:xfrm>
            <a:off x="502920" y="4070626"/>
            <a:ext cx="4297680" cy="266483"/>
          </a:xfrm>
          <a:prstGeom prst="rect">
            <a:avLst/>
          </a:prstGeom>
          <a:noFill/>
        </p:spPr>
        <p:txBody>
          <a:bodyPr wrap="square" lIns="0" tIns="0" rIns="0" bIns="0" anchor="ctr">
            <a:spAutoFit/>
          </a:bodyPr>
          <a:lstStyle/>
          <a:p>
            <a:pPr>
              <a:lnSpc>
                <a:spcPct val="115000"/>
              </a:lnSpc>
            </a:pPr>
            <a:r>
              <a:rPr lang="en-US" sz="1600" b="1" dirty="0" err="1">
                <a:solidFill>
                  <a:srgbClr val="1C2B33"/>
                </a:solidFill>
                <a:latin typeface="Roboto Condensed" panose="02000000000000000000" pitchFamily="2" charset="0"/>
                <a:ea typeface="Roboto Condensed" panose="02000000000000000000" pitchFamily="2" charset="0"/>
              </a:rPr>
              <a:t>Opazovanje</a:t>
            </a:r>
            <a:r>
              <a:rPr lang="en-US" sz="1600" b="1" dirty="0">
                <a:solidFill>
                  <a:srgbClr val="1C2B33"/>
                </a:solidFill>
                <a:latin typeface="Roboto Condensed" panose="02000000000000000000" pitchFamily="2" charset="0"/>
                <a:ea typeface="Roboto Condensed" panose="02000000000000000000" pitchFamily="2" charset="0"/>
              </a:rPr>
              <a:t> </a:t>
            </a:r>
            <a:r>
              <a:rPr lang="en-US" sz="1600" b="1" dirty="0" err="1">
                <a:solidFill>
                  <a:srgbClr val="1C2B33"/>
                </a:solidFill>
                <a:latin typeface="Roboto Condensed" panose="02000000000000000000" pitchFamily="2" charset="0"/>
                <a:ea typeface="Roboto Condensed" panose="02000000000000000000" pitchFamily="2" charset="0"/>
              </a:rPr>
              <a:t>Zemlje</a:t>
            </a:r>
            <a:r>
              <a:rPr lang="en-US" sz="1600" b="1" dirty="0">
                <a:solidFill>
                  <a:srgbClr val="1C2B33"/>
                </a:solidFill>
                <a:latin typeface="Roboto Condensed" panose="02000000000000000000" pitchFamily="2" charset="0"/>
                <a:ea typeface="Roboto Condensed" panose="02000000000000000000" pitchFamily="2" charset="0"/>
              </a:rPr>
              <a:t> </a:t>
            </a:r>
            <a:r>
              <a:rPr lang="sl-SI" sz="1600" b="1" dirty="0">
                <a:solidFill>
                  <a:srgbClr val="1C2B33"/>
                </a:solidFill>
                <a:latin typeface="Roboto Condensed" panose="02000000000000000000" pitchFamily="2" charset="0"/>
                <a:ea typeface="Roboto Condensed" panose="02000000000000000000" pitchFamily="2" charset="0"/>
              </a:rPr>
              <a:t>&amp;</a:t>
            </a:r>
            <a:r>
              <a:rPr lang="en-US" sz="1600" b="1" dirty="0">
                <a:solidFill>
                  <a:srgbClr val="1C2B33"/>
                </a:solidFill>
                <a:latin typeface="Roboto Condensed" panose="02000000000000000000" pitchFamily="2" charset="0"/>
                <a:ea typeface="Roboto Condensed" panose="02000000000000000000" pitchFamily="2" charset="0"/>
              </a:rPr>
              <a:t> </a:t>
            </a:r>
            <a:r>
              <a:rPr lang="en-US" sz="1600" b="1" dirty="0" err="1">
                <a:solidFill>
                  <a:srgbClr val="1C2B33"/>
                </a:solidFill>
                <a:latin typeface="Roboto Condensed" panose="02000000000000000000" pitchFamily="2" charset="0"/>
                <a:ea typeface="Roboto Condensed" panose="02000000000000000000" pitchFamily="2" charset="0"/>
              </a:rPr>
              <a:t>kmetijstvo</a:t>
            </a:r>
            <a:endParaRPr sz="1600" b="1" i="0" dirty="0">
              <a:solidFill>
                <a:srgbClr val="1C2B33"/>
              </a:solidFill>
              <a:latin typeface="Roboto Condensed" panose="02000000000000000000" pitchFamily="2" charset="0"/>
              <a:ea typeface="Roboto Condensed" panose="02000000000000000000" pitchFamily="2" charset="0"/>
            </a:endParaRPr>
          </a:p>
        </p:txBody>
      </p:sp>
      <p:sp>
        <p:nvSpPr>
          <p:cNvPr id="29" name="Rectangle 28"/>
          <p:cNvSpPr/>
          <p:nvPr/>
        </p:nvSpPr>
        <p:spPr>
          <a:xfrm>
            <a:off x="4937760" y="4112428"/>
            <a:ext cx="6583680" cy="20116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30" name="Rectangle 29"/>
          <p:cNvSpPr/>
          <p:nvPr/>
        </p:nvSpPr>
        <p:spPr>
          <a:xfrm>
            <a:off x="4937760" y="4112428"/>
            <a:ext cx="1039528" cy="201168"/>
          </a:xfrm>
          <a:prstGeom prst="rect">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31" name="TextBox 30"/>
          <p:cNvSpPr txBox="1"/>
          <p:nvPr/>
        </p:nvSpPr>
        <p:spPr>
          <a:xfrm>
            <a:off x="6050440" y="4070626"/>
            <a:ext cx="731520" cy="266483"/>
          </a:xfrm>
          <a:prstGeom prst="rect">
            <a:avLst/>
          </a:prstGeom>
          <a:noFill/>
        </p:spPr>
        <p:txBody>
          <a:bodyPr wrap="square" lIns="0" tIns="0" rIns="0" bIns="0" anchor="ctr">
            <a:spAutoFit/>
          </a:bodyPr>
          <a:lstStyle/>
          <a:p>
            <a:pPr algn="l">
              <a:lnSpc>
                <a:spcPct val="115000"/>
              </a:lnSpc>
            </a:pPr>
            <a:r>
              <a:rPr sz="1600" b="1" i="0">
                <a:solidFill>
                  <a:srgbClr val="8FBC2F"/>
                </a:solidFill>
                <a:latin typeface="Roboto Condensed" panose="02000000000000000000" pitchFamily="2" charset="0"/>
                <a:ea typeface="Roboto Condensed" panose="02000000000000000000" pitchFamily="2" charset="0"/>
              </a:rPr>
              <a:t>3</a:t>
            </a:r>
          </a:p>
        </p:txBody>
      </p:sp>
      <p:sp>
        <p:nvSpPr>
          <p:cNvPr id="32" name="TextBox 31"/>
          <p:cNvSpPr txBox="1"/>
          <p:nvPr/>
        </p:nvSpPr>
        <p:spPr>
          <a:xfrm>
            <a:off x="502920" y="4491250"/>
            <a:ext cx="4297680" cy="266483"/>
          </a:xfrm>
          <a:prstGeom prst="rect">
            <a:avLst/>
          </a:prstGeom>
          <a:noFill/>
        </p:spPr>
        <p:txBody>
          <a:bodyPr wrap="square" lIns="0" tIns="0" rIns="0" bIns="0" anchor="ctr">
            <a:spAutoFit/>
          </a:bodyPr>
          <a:lstStyle/>
          <a:p>
            <a:pPr algn="l">
              <a:lnSpc>
                <a:spcPct val="115000"/>
              </a:lnSpc>
            </a:pPr>
            <a:r>
              <a:rPr lang="sl-SI" sz="1600" b="1" i="0" dirty="0">
                <a:solidFill>
                  <a:srgbClr val="1C2B33"/>
                </a:solidFill>
                <a:latin typeface="Roboto Condensed" panose="02000000000000000000" pitchFamily="2" charset="0"/>
                <a:ea typeface="Roboto Condensed" panose="02000000000000000000" pitchFamily="2" charset="0"/>
              </a:rPr>
              <a:t>Računalniški vid</a:t>
            </a:r>
            <a:endParaRPr sz="1600" b="1" i="0" dirty="0">
              <a:solidFill>
                <a:srgbClr val="1C2B33"/>
              </a:solidFill>
              <a:latin typeface="Roboto Condensed" panose="02000000000000000000" pitchFamily="2" charset="0"/>
              <a:ea typeface="Roboto Condensed" panose="02000000000000000000" pitchFamily="2" charset="0"/>
            </a:endParaRPr>
          </a:p>
        </p:txBody>
      </p:sp>
      <p:sp>
        <p:nvSpPr>
          <p:cNvPr id="33" name="Rectangle 32"/>
          <p:cNvSpPr/>
          <p:nvPr/>
        </p:nvSpPr>
        <p:spPr>
          <a:xfrm>
            <a:off x="4937760" y="4533052"/>
            <a:ext cx="6583680" cy="20116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34" name="Rectangle 33"/>
          <p:cNvSpPr/>
          <p:nvPr/>
        </p:nvSpPr>
        <p:spPr>
          <a:xfrm>
            <a:off x="4937760" y="4533052"/>
            <a:ext cx="693018" cy="201168"/>
          </a:xfrm>
          <a:prstGeom prst="rect">
            <a:avLst/>
          </a:prstGeom>
          <a:solidFill>
            <a:srgbClr val="5566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35" name="TextBox 34"/>
          <p:cNvSpPr txBox="1"/>
          <p:nvPr/>
        </p:nvSpPr>
        <p:spPr>
          <a:xfrm>
            <a:off x="5703930" y="4491250"/>
            <a:ext cx="731520" cy="266483"/>
          </a:xfrm>
          <a:prstGeom prst="rect">
            <a:avLst/>
          </a:prstGeom>
          <a:noFill/>
        </p:spPr>
        <p:txBody>
          <a:bodyPr wrap="square" lIns="0" tIns="0" rIns="0" bIns="0" anchor="ctr">
            <a:spAutoFit/>
          </a:bodyPr>
          <a:lstStyle/>
          <a:p>
            <a:pPr algn="l">
              <a:lnSpc>
                <a:spcPct val="115000"/>
              </a:lnSpc>
            </a:pPr>
            <a:r>
              <a:rPr sz="1600" b="1" i="0">
                <a:solidFill>
                  <a:srgbClr val="556670"/>
                </a:solidFill>
                <a:latin typeface="Roboto Condensed" panose="02000000000000000000" pitchFamily="2" charset="0"/>
                <a:ea typeface="Roboto Condensed" panose="02000000000000000000" pitchFamily="2" charset="0"/>
              </a:rPr>
              <a:t>2</a:t>
            </a:r>
          </a:p>
        </p:txBody>
      </p:sp>
      <p:sp>
        <p:nvSpPr>
          <p:cNvPr id="36" name="TextBox 35"/>
          <p:cNvSpPr txBox="1"/>
          <p:nvPr/>
        </p:nvSpPr>
        <p:spPr>
          <a:xfrm>
            <a:off x="502920" y="4911874"/>
            <a:ext cx="4297680" cy="266483"/>
          </a:xfrm>
          <a:prstGeom prst="rect">
            <a:avLst/>
          </a:prstGeom>
          <a:noFill/>
        </p:spPr>
        <p:txBody>
          <a:bodyPr wrap="square" lIns="0" tIns="0" rIns="0" bIns="0" anchor="ctr">
            <a:spAutoFit/>
          </a:bodyPr>
          <a:lstStyle/>
          <a:p>
            <a:pPr algn="l">
              <a:lnSpc>
                <a:spcPct val="115000"/>
              </a:lnSpc>
            </a:pPr>
            <a:r>
              <a:rPr lang="sl-SI" sz="1600" b="1" i="0" dirty="0">
                <a:solidFill>
                  <a:srgbClr val="1C2B33"/>
                </a:solidFill>
                <a:latin typeface="Roboto Condensed" panose="02000000000000000000" pitchFamily="2" charset="0"/>
                <a:ea typeface="Roboto Condensed" panose="02000000000000000000" pitchFamily="2" charset="0"/>
              </a:rPr>
              <a:t>Kibernetska varnost</a:t>
            </a:r>
            <a:endParaRPr sz="1600" b="1" i="0" dirty="0">
              <a:solidFill>
                <a:srgbClr val="1C2B33"/>
              </a:solidFill>
              <a:latin typeface="Roboto Condensed" panose="02000000000000000000" pitchFamily="2" charset="0"/>
              <a:ea typeface="Roboto Condensed" panose="02000000000000000000" pitchFamily="2" charset="0"/>
            </a:endParaRPr>
          </a:p>
        </p:txBody>
      </p:sp>
      <p:sp>
        <p:nvSpPr>
          <p:cNvPr id="37" name="Rectangle 36"/>
          <p:cNvSpPr/>
          <p:nvPr/>
        </p:nvSpPr>
        <p:spPr>
          <a:xfrm>
            <a:off x="4937760" y="4953676"/>
            <a:ext cx="6583680" cy="201168"/>
          </a:xfrm>
          <a:prstGeom prst="rect">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38" name="Rectangle 37"/>
          <p:cNvSpPr/>
          <p:nvPr/>
        </p:nvSpPr>
        <p:spPr>
          <a:xfrm>
            <a:off x="4937760" y="4953676"/>
            <a:ext cx="346509" cy="201168"/>
          </a:xfrm>
          <a:prstGeom prst="rect">
            <a:avLst/>
          </a:prstGeom>
          <a:solidFill>
            <a:srgbClr val="5566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39" name="TextBox 38"/>
          <p:cNvSpPr txBox="1"/>
          <p:nvPr/>
        </p:nvSpPr>
        <p:spPr>
          <a:xfrm>
            <a:off x="5357421" y="4911874"/>
            <a:ext cx="731520" cy="266483"/>
          </a:xfrm>
          <a:prstGeom prst="rect">
            <a:avLst/>
          </a:prstGeom>
          <a:noFill/>
        </p:spPr>
        <p:txBody>
          <a:bodyPr wrap="square" lIns="0" tIns="0" rIns="0" bIns="0" anchor="ctr">
            <a:spAutoFit/>
          </a:bodyPr>
          <a:lstStyle/>
          <a:p>
            <a:pPr algn="l">
              <a:lnSpc>
                <a:spcPct val="115000"/>
              </a:lnSpc>
            </a:pPr>
            <a:r>
              <a:rPr sz="1600" b="1" i="0">
                <a:solidFill>
                  <a:srgbClr val="556670"/>
                </a:solidFill>
                <a:latin typeface="Roboto Condensed" panose="02000000000000000000" pitchFamily="2" charset="0"/>
                <a:ea typeface="Roboto Condensed" panose="02000000000000000000" pitchFamily="2" charset="0"/>
              </a:rPr>
              <a:t>1</a:t>
            </a:r>
          </a:p>
        </p:txBody>
      </p:sp>
      <p:sp>
        <p:nvSpPr>
          <p:cNvPr id="40" name="Rounded Rectangle 39"/>
          <p:cNvSpPr/>
          <p:nvPr/>
        </p:nvSpPr>
        <p:spPr>
          <a:xfrm>
            <a:off x="502920" y="5299682"/>
            <a:ext cx="11201400" cy="777240"/>
          </a:xfrm>
          <a:prstGeom prst="roundRect">
            <a:avLst>
              <a:gd name="adj" fmla="val 15000"/>
            </a:avLst>
          </a:prstGeom>
          <a:solidFill>
            <a:srgbClr val="E6F2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777240" y="5414971"/>
            <a:ext cx="10652760" cy="537519"/>
          </a:xfrm>
          <a:prstGeom prst="rect">
            <a:avLst/>
          </a:prstGeom>
          <a:noFill/>
        </p:spPr>
        <p:txBody>
          <a:bodyPr wrap="square" lIns="0" tIns="0" rIns="0" bIns="0" anchor="ctr">
            <a:spAutoFit/>
          </a:bodyPr>
          <a:lstStyle/>
          <a:p>
            <a:pPr>
              <a:lnSpc>
                <a:spcPct val="130000"/>
              </a:lnSpc>
            </a:pPr>
            <a:r>
              <a:rPr lang="en-US" sz="1400" i="1" dirty="0" err="1">
                <a:solidFill>
                  <a:srgbClr val="1C2B33"/>
                </a:solidFill>
                <a:latin typeface="Roboto Condensed" panose="02000000000000000000" pitchFamily="2" charset="0"/>
                <a:ea typeface="Roboto Condensed" panose="02000000000000000000" pitchFamily="2" charset="0"/>
              </a:rPr>
              <a:t>Skoraj</a:t>
            </a:r>
            <a:r>
              <a:rPr lang="en-US" sz="1400" i="1" dirty="0">
                <a:solidFill>
                  <a:srgbClr val="1C2B33"/>
                </a:solidFill>
                <a:latin typeface="Roboto Condensed" panose="02000000000000000000" pitchFamily="2" charset="0"/>
                <a:ea typeface="Roboto Condensed" panose="02000000000000000000" pitchFamily="2" charset="0"/>
              </a:rPr>
              <a:t> </a:t>
            </a:r>
            <a:r>
              <a:rPr lang="en-US" sz="1400" i="1" dirty="0" err="1">
                <a:solidFill>
                  <a:srgbClr val="1C2B33"/>
                </a:solidFill>
                <a:latin typeface="Roboto Condensed" panose="02000000000000000000" pitchFamily="2" charset="0"/>
                <a:ea typeface="Roboto Condensed" panose="02000000000000000000" pitchFamily="2" charset="0"/>
              </a:rPr>
              <a:t>tretjina</a:t>
            </a:r>
            <a:r>
              <a:rPr lang="en-US" sz="1400" i="1" dirty="0">
                <a:solidFill>
                  <a:srgbClr val="1C2B33"/>
                </a:solidFill>
                <a:latin typeface="Roboto Condensed" panose="02000000000000000000" pitchFamily="2" charset="0"/>
                <a:ea typeface="Roboto Condensed" panose="02000000000000000000" pitchFamily="2" charset="0"/>
              </a:rPr>
              <a:t> </a:t>
            </a:r>
            <a:r>
              <a:rPr lang="en-US" sz="1400" i="1" dirty="0" err="1">
                <a:solidFill>
                  <a:srgbClr val="1C2B33"/>
                </a:solidFill>
                <a:latin typeface="Roboto Condensed" panose="02000000000000000000" pitchFamily="2" charset="0"/>
                <a:ea typeface="Roboto Condensed" panose="02000000000000000000" pitchFamily="2" charset="0"/>
              </a:rPr>
              <a:t>kataloga</a:t>
            </a:r>
            <a:r>
              <a:rPr lang="en-US" sz="1400" i="1" dirty="0">
                <a:solidFill>
                  <a:srgbClr val="1C2B33"/>
                </a:solidFill>
                <a:latin typeface="Roboto Condensed" panose="02000000000000000000" pitchFamily="2" charset="0"/>
                <a:ea typeface="Roboto Condensed" panose="02000000000000000000" pitchFamily="2" charset="0"/>
              </a:rPr>
              <a:t> (33 od 88) je </a:t>
            </a:r>
            <a:r>
              <a:rPr lang="en-US" sz="1400" i="1" dirty="0" err="1">
                <a:solidFill>
                  <a:srgbClr val="1C2B33"/>
                </a:solidFill>
                <a:latin typeface="Roboto Condensed" panose="02000000000000000000" pitchFamily="2" charset="0"/>
                <a:ea typeface="Roboto Condensed" panose="02000000000000000000" pitchFamily="2" charset="0"/>
              </a:rPr>
              <a:t>namenjena</a:t>
            </a:r>
            <a:r>
              <a:rPr lang="en-US" sz="1400" i="1" dirty="0">
                <a:solidFill>
                  <a:srgbClr val="1C2B33"/>
                </a:solidFill>
                <a:latin typeface="Roboto Condensed" panose="02000000000000000000" pitchFamily="2" charset="0"/>
                <a:ea typeface="Roboto Condensed" panose="02000000000000000000" pitchFamily="2" charset="0"/>
              </a:rPr>
              <a:t> MSP, </a:t>
            </a:r>
            <a:r>
              <a:rPr lang="en-US" sz="1400" i="1" dirty="0" err="1">
                <a:solidFill>
                  <a:srgbClr val="1C2B33"/>
                </a:solidFill>
                <a:latin typeface="Roboto Condensed" panose="02000000000000000000" pitchFamily="2" charset="0"/>
                <a:ea typeface="Roboto Condensed" panose="02000000000000000000" pitchFamily="2" charset="0"/>
              </a:rPr>
              <a:t>uvajanju</a:t>
            </a:r>
            <a:r>
              <a:rPr lang="en-US" sz="1400" i="1" dirty="0">
                <a:solidFill>
                  <a:srgbClr val="1C2B33"/>
                </a:solidFill>
                <a:latin typeface="Roboto Condensed" panose="02000000000000000000" pitchFamily="2" charset="0"/>
                <a:ea typeface="Roboto Condensed" panose="02000000000000000000" pitchFamily="2" charset="0"/>
              </a:rPr>
              <a:t> UI v </a:t>
            </a:r>
            <a:r>
              <a:rPr lang="en-US" sz="1400" i="1" dirty="0" err="1">
                <a:solidFill>
                  <a:srgbClr val="1C2B33"/>
                </a:solidFill>
                <a:latin typeface="Roboto Condensed" panose="02000000000000000000" pitchFamily="2" charset="0"/>
                <a:ea typeface="Roboto Condensed" panose="02000000000000000000" pitchFamily="2" charset="0"/>
              </a:rPr>
              <a:t>industriji</a:t>
            </a:r>
            <a:r>
              <a:rPr lang="en-US" sz="1400" i="1" dirty="0">
                <a:solidFill>
                  <a:srgbClr val="1C2B33"/>
                </a:solidFill>
                <a:latin typeface="Roboto Condensed" panose="02000000000000000000" pitchFamily="2" charset="0"/>
                <a:ea typeface="Roboto Condensed" panose="02000000000000000000" pitchFamily="2" charset="0"/>
              </a:rPr>
              <a:t> in </a:t>
            </a:r>
            <a:r>
              <a:rPr lang="en-US" sz="1400" i="1" dirty="0" err="1">
                <a:solidFill>
                  <a:srgbClr val="1C2B33"/>
                </a:solidFill>
                <a:latin typeface="Roboto Condensed" panose="02000000000000000000" pitchFamily="2" charset="0"/>
                <a:ea typeface="Roboto Condensed" panose="02000000000000000000" pitchFamily="2" charset="0"/>
              </a:rPr>
              <a:t>skladnosti</a:t>
            </a:r>
            <a:r>
              <a:rPr lang="en-US" sz="1400" i="1" dirty="0">
                <a:solidFill>
                  <a:srgbClr val="1C2B33"/>
                </a:solidFill>
                <a:latin typeface="Roboto Condensed" panose="02000000000000000000" pitchFamily="2" charset="0"/>
                <a:ea typeface="Roboto Condensed" panose="02000000000000000000" pitchFamily="2" charset="0"/>
              </a:rPr>
              <a:t> z </a:t>
            </a:r>
            <a:r>
              <a:rPr lang="en-US" sz="1400" i="1" dirty="0" err="1">
                <a:solidFill>
                  <a:srgbClr val="1C2B33"/>
                </a:solidFill>
                <a:latin typeface="Roboto Condensed" panose="02000000000000000000" pitchFamily="2" charset="0"/>
                <a:ea typeface="Roboto Condensed" panose="02000000000000000000" pitchFamily="2" charset="0"/>
              </a:rPr>
              <a:t>Aktom</a:t>
            </a:r>
            <a:r>
              <a:rPr lang="en-US" sz="1400" i="1" dirty="0">
                <a:solidFill>
                  <a:srgbClr val="1C2B33"/>
                </a:solidFill>
                <a:latin typeface="Roboto Condensed" panose="02000000000000000000" pitchFamily="2" charset="0"/>
                <a:ea typeface="Roboto Condensed" panose="02000000000000000000" pitchFamily="2" charset="0"/>
              </a:rPr>
              <a:t> EU o </a:t>
            </a:r>
            <a:r>
              <a:rPr lang="en-US" sz="1400" i="1" dirty="0" err="1">
                <a:solidFill>
                  <a:srgbClr val="1C2B33"/>
                </a:solidFill>
                <a:latin typeface="Roboto Condensed" panose="02000000000000000000" pitchFamily="2" charset="0"/>
                <a:ea typeface="Roboto Condensed" panose="02000000000000000000" pitchFamily="2" charset="0"/>
              </a:rPr>
              <a:t>umetni</a:t>
            </a:r>
            <a:r>
              <a:rPr lang="en-US" sz="1400" i="1" dirty="0">
                <a:solidFill>
                  <a:srgbClr val="1C2B33"/>
                </a:solidFill>
                <a:latin typeface="Roboto Condensed" panose="02000000000000000000" pitchFamily="2" charset="0"/>
                <a:ea typeface="Roboto Condensed" panose="02000000000000000000" pitchFamily="2" charset="0"/>
              </a:rPr>
              <a:t> </a:t>
            </a:r>
            <a:r>
              <a:rPr lang="en-US" sz="1400" i="1" dirty="0" err="1">
                <a:solidFill>
                  <a:srgbClr val="1C2B33"/>
                </a:solidFill>
                <a:latin typeface="Roboto Condensed" panose="02000000000000000000" pitchFamily="2" charset="0"/>
                <a:ea typeface="Roboto Condensed" panose="02000000000000000000" pitchFamily="2" charset="0"/>
              </a:rPr>
              <a:t>inteligenci</a:t>
            </a:r>
            <a:r>
              <a:rPr lang="en-US" sz="1400" i="1" dirty="0">
                <a:solidFill>
                  <a:srgbClr val="1C2B33"/>
                </a:solidFill>
                <a:latin typeface="Roboto Condensed" panose="02000000000000000000" pitchFamily="2" charset="0"/>
                <a:ea typeface="Roboto Condensed" panose="02000000000000000000" pitchFamily="2" charset="0"/>
              </a:rPr>
              <a:t> — s </a:t>
            </a:r>
            <a:r>
              <a:rPr lang="en-US" sz="1400" i="1" dirty="0" err="1">
                <a:solidFill>
                  <a:srgbClr val="1C2B33"/>
                </a:solidFill>
                <a:latin typeface="Roboto Condensed" panose="02000000000000000000" pitchFamily="2" charset="0"/>
                <a:ea typeface="Roboto Condensed" panose="02000000000000000000" pitchFamily="2" charset="0"/>
              </a:rPr>
              <a:t>čimer</a:t>
            </a:r>
            <a:r>
              <a:rPr lang="en-US" sz="1400" i="1" dirty="0">
                <a:solidFill>
                  <a:srgbClr val="1C2B33"/>
                </a:solidFill>
                <a:latin typeface="Roboto Condensed" panose="02000000000000000000" pitchFamily="2" charset="0"/>
                <a:ea typeface="Roboto Condensed" panose="02000000000000000000" pitchFamily="2" charset="0"/>
              </a:rPr>
              <a:t> </a:t>
            </a:r>
            <a:r>
              <a:rPr lang="en-US" sz="1400" i="1" dirty="0" err="1">
                <a:solidFill>
                  <a:srgbClr val="1C2B33"/>
                </a:solidFill>
                <a:latin typeface="Roboto Condensed" panose="02000000000000000000" pitchFamily="2" charset="0"/>
                <a:ea typeface="Roboto Condensed" panose="02000000000000000000" pitchFamily="2" charset="0"/>
              </a:rPr>
              <a:t>neposredno</a:t>
            </a:r>
            <a:r>
              <a:rPr lang="en-US" sz="1400" i="1" dirty="0">
                <a:solidFill>
                  <a:srgbClr val="1C2B33"/>
                </a:solidFill>
                <a:latin typeface="Roboto Condensed" panose="02000000000000000000" pitchFamily="2" charset="0"/>
                <a:ea typeface="Roboto Condensed" panose="02000000000000000000" pitchFamily="2" charset="0"/>
              </a:rPr>
              <a:t> </a:t>
            </a:r>
            <a:r>
              <a:rPr lang="en-US" sz="1400" i="1" dirty="0" err="1">
                <a:solidFill>
                  <a:srgbClr val="1C2B33"/>
                </a:solidFill>
                <a:latin typeface="Roboto Condensed" panose="02000000000000000000" pitchFamily="2" charset="0"/>
                <a:ea typeface="Roboto Condensed" panose="02000000000000000000" pitchFamily="2" charset="0"/>
              </a:rPr>
              <a:t>naslavlja</a:t>
            </a:r>
            <a:r>
              <a:rPr lang="en-US" sz="1400" i="1" dirty="0">
                <a:solidFill>
                  <a:srgbClr val="1C2B33"/>
                </a:solidFill>
                <a:latin typeface="Roboto Condensed" panose="02000000000000000000" pitchFamily="2" charset="0"/>
                <a:ea typeface="Roboto Condensed" panose="02000000000000000000" pitchFamily="2" charset="0"/>
              </a:rPr>
              <a:t> </a:t>
            </a:r>
            <a:r>
              <a:rPr lang="en-US" sz="1400" i="1" dirty="0" err="1">
                <a:solidFill>
                  <a:srgbClr val="1C2B33"/>
                </a:solidFill>
                <a:latin typeface="Roboto Condensed" panose="02000000000000000000" pitchFamily="2" charset="0"/>
                <a:ea typeface="Roboto Condensed" panose="02000000000000000000" pitchFamily="2" charset="0"/>
              </a:rPr>
              <a:t>industrijsko</a:t>
            </a:r>
            <a:r>
              <a:rPr lang="en-US" sz="1400" i="1" dirty="0">
                <a:solidFill>
                  <a:srgbClr val="1C2B33"/>
                </a:solidFill>
                <a:latin typeface="Roboto Condensed" panose="02000000000000000000" pitchFamily="2" charset="0"/>
                <a:ea typeface="Roboto Condensed" panose="02000000000000000000" pitchFamily="2" charset="0"/>
              </a:rPr>
              <a:t> </a:t>
            </a:r>
            <a:r>
              <a:rPr lang="en-US" sz="1400" i="1" dirty="0" err="1">
                <a:solidFill>
                  <a:srgbClr val="1C2B33"/>
                </a:solidFill>
                <a:latin typeface="Roboto Condensed" panose="02000000000000000000" pitchFamily="2" charset="0"/>
                <a:ea typeface="Roboto Condensed" panose="02000000000000000000" pitchFamily="2" charset="0"/>
              </a:rPr>
              <a:t>usmerjeno</a:t>
            </a:r>
            <a:r>
              <a:rPr lang="en-US" sz="1400" i="1" dirty="0">
                <a:solidFill>
                  <a:srgbClr val="1C2B33"/>
                </a:solidFill>
                <a:latin typeface="Roboto Condensed" panose="02000000000000000000" pitchFamily="2" charset="0"/>
                <a:ea typeface="Roboto Condensed" panose="02000000000000000000" pitchFamily="2" charset="0"/>
              </a:rPr>
              <a:t> </a:t>
            </a:r>
            <a:r>
              <a:rPr lang="en-US" sz="1400" i="1" dirty="0" err="1">
                <a:solidFill>
                  <a:srgbClr val="1C2B33"/>
                </a:solidFill>
                <a:latin typeface="Roboto Condensed" panose="02000000000000000000" pitchFamily="2" charset="0"/>
                <a:ea typeface="Roboto Condensed" panose="02000000000000000000" pitchFamily="2" charset="0"/>
              </a:rPr>
              <a:t>poslanstvo</a:t>
            </a:r>
            <a:r>
              <a:rPr lang="en-US" sz="1400" i="1" dirty="0">
                <a:solidFill>
                  <a:srgbClr val="1C2B33"/>
                </a:solidFill>
                <a:latin typeface="Roboto Condensed" panose="02000000000000000000" pitchFamily="2" charset="0"/>
                <a:ea typeface="Roboto Condensed" panose="02000000000000000000" pitchFamily="2" charset="0"/>
              </a:rPr>
              <a:t> </a:t>
            </a:r>
            <a:r>
              <a:rPr lang="en-US" sz="1400" i="1" dirty="0" err="1">
                <a:solidFill>
                  <a:srgbClr val="1C2B33"/>
                </a:solidFill>
                <a:latin typeface="Roboto Condensed" panose="02000000000000000000" pitchFamily="2" charset="0"/>
                <a:ea typeface="Roboto Condensed" panose="02000000000000000000" pitchFamily="2" charset="0"/>
              </a:rPr>
              <a:t>Tovarne</a:t>
            </a:r>
            <a:r>
              <a:rPr lang="en-US" sz="1400" i="1" dirty="0">
                <a:solidFill>
                  <a:srgbClr val="1C2B33"/>
                </a:solidFill>
                <a:latin typeface="Roboto Condensed" panose="02000000000000000000" pitchFamily="2" charset="0"/>
                <a:ea typeface="Roboto Condensed" panose="02000000000000000000" pitchFamily="2" charset="0"/>
              </a:rPr>
              <a:t> UI.</a:t>
            </a:r>
            <a:endParaRPr sz="1400" b="0" i="1" dirty="0">
              <a:solidFill>
                <a:srgbClr val="1C2B33"/>
              </a:solidFill>
              <a:latin typeface="Roboto Condensed" panose="02000000000000000000" pitchFamily="2" charset="0"/>
              <a:ea typeface="Roboto Condensed" panose="02000000000000000000" pitchFamily="2" charset="0"/>
            </a:endParaRPr>
          </a:p>
        </p:txBody>
      </p:sp>
      <p:sp>
        <p:nvSpPr>
          <p:cNvPr id="42" name="Date Placeholder 1">
            <a:extLst>
              <a:ext uri="{FF2B5EF4-FFF2-40B4-BE49-F238E27FC236}">
                <a16:creationId xmlns:a16="http://schemas.microsoft.com/office/drawing/2014/main" id="{FEB3CD40-04B6-4BFA-B225-170A8344C102}"/>
              </a:ext>
            </a:extLst>
          </p:cNvPr>
          <p:cNvSpPr>
            <a:spLocks noGrp="1"/>
          </p:cNvSpPr>
          <p:nvPr>
            <p:ph type="dt" sz="half" idx="10"/>
          </p:nvPr>
        </p:nvSpPr>
        <p:spPr>
          <a:xfrm>
            <a:off x="838198" y="6356349"/>
            <a:ext cx="2743200" cy="365124"/>
          </a:xfrm>
        </p:spPr>
        <p:txBody>
          <a:bodyPr/>
          <a:lstStyle/>
          <a:p>
            <a:pPr>
              <a:defRPr/>
            </a:pPr>
            <a:fld id="{B7761311-E397-A883-1E63-9C2AB11E5243}" type="datetime1">
              <a:rPr lang="en-US" smtClean="0"/>
              <a:t>10/12/26</a:t>
            </a:fld>
            <a:endParaRPr lang="en-US" dirty="0"/>
          </a:p>
        </p:txBody>
      </p:sp>
      <p:sp>
        <p:nvSpPr>
          <p:cNvPr id="43" name="Footer Placeholder 2">
            <a:extLst>
              <a:ext uri="{FF2B5EF4-FFF2-40B4-BE49-F238E27FC236}">
                <a16:creationId xmlns:a16="http://schemas.microsoft.com/office/drawing/2014/main" id="{855E3F51-F7F3-4BE6-9339-6C92217ADBAB}"/>
              </a:ext>
            </a:extLst>
          </p:cNvPr>
          <p:cNvSpPr>
            <a:spLocks noGrp="1"/>
          </p:cNvSpPr>
          <p:nvPr>
            <p:ph type="ftr" sz="quarter" idx="11"/>
          </p:nvPr>
        </p:nvSpPr>
        <p:spPr>
          <a:xfrm>
            <a:off x="4038598" y="6356349"/>
            <a:ext cx="4114800" cy="365124"/>
          </a:xfrm>
        </p:spPr>
        <p:txBody>
          <a:bodyPr/>
          <a:lstStyle/>
          <a:p>
            <a:pPr>
              <a:defRPr/>
            </a:pPr>
            <a:r>
              <a:rPr lang="sl-SI" dirty="0"/>
              <a:t>SLAIF WP6 – Izobraževanja</a:t>
            </a:r>
            <a:endParaRPr lang="en-US" dirty="0"/>
          </a:p>
        </p:txBody>
      </p:sp>
      <p:sp>
        <p:nvSpPr>
          <p:cNvPr id="44" name="Slide Number Placeholder 3">
            <a:extLst>
              <a:ext uri="{FF2B5EF4-FFF2-40B4-BE49-F238E27FC236}">
                <a16:creationId xmlns:a16="http://schemas.microsoft.com/office/drawing/2014/main" id="{B5A4EC7B-0502-429F-8A9A-09DD247FF076}"/>
              </a:ext>
            </a:extLst>
          </p:cNvPr>
          <p:cNvSpPr>
            <a:spLocks noGrp="1"/>
          </p:cNvSpPr>
          <p:nvPr>
            <p:ph type="sldNum" sz="quarter" idx="12"/>
          </p:nvPr>
        </p:nvSpPr>
        <p:spPr>
          <a:xfrm>
            <a:off x="8610599" y="6356349"/>
            <a:ext cx="2743200" cy="365124"/>
          </a:xfrm>
        </p:spPr>
        <p:txBody>
          <a:bodyPr/>
          <a:lstStyle/>
          <a:p>
            <a:pPr>
              <a:defRPr/>
            </a:pPr>
            <a:fld id="{0CE68F04-8C45-4A80-901C-428EAFDC5CAA}"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EE700E-FD74-4018-8C51-A50F78ED0ECD}"/>
              </a:ext>
            </a:extLst>
          </p:cNvPr>
          <p:cNvSpPr>
            <a:spLocks noGrp="1"/>
          </p:cNvSpPr>
          <p:nvPr>
            <p:ph type="dt" sz="half" idx="10"/>
          </p:nvPr>
        </p:nvSpPr>
        <p:spPr/>
        <p:txBody>
          <a:bodyPr/>
          <a:lstStyle/>
          <a:p>
            <a:pPr>
              <a:defRPr/>
            </a:pPr>
            <a:fld id="{5698CAB7-57F9-1E3F-B9D7-112D7ACCA952}" type="datetime1">
              <a:rPr lang="en-US" smtClean="0"/>
              <a:t>10/12/26</a:t>
            </a:fld>
            <a:endParaRPr lang="en-US"/>
          </a:p>
        </p:txBody>
      </p:sp>
      <p:sp>
        <p:nvSpPr>
          <p:cNvPr id="3" name="Footer Placeholder 2">
            <a:extLst>
              <a:ext uri="{FF2B5EF4-FFF2-40B4-BE49-F238E27FC236}">
                <a16:creationId xmlns:a16="http://schemas.microsoft.com/office/drawing/2014/main" id="{FAC70F20-42AE-4935-9627-6AD7895F4E47}"/>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A74AF7C2-522C-4476-8DA6-C261E7D03264}"/>
              </a:ext>
            </a:extLst>
          </p:cNvPr>
          <p:cNvSpPr>
            <a:spLocks noGrp="1"/>
          </p:cNvSpPr>
          <p:nvPr>
            <p:ph type="sldNum" sz="quarter" idx="12"/>
          </p:nvPr>
        </p:nvSpPr>
        <p:spPr/>
        <p:txBody>
          <a:bodyPr/>
          <a:lstStyle/>
          <a:p>
            <a:pPr>
              <a:defRPr/>
            </a:pPr>
            <a:fld id="{0CE68F04-8C45-4A80-901C-428EAFDC5CAA}" type="slidenum">
              <a:rPr lang="en-US" smtClean="0"/>
              <a:t>7</a:t>
            </a:fld>
            <a:endParaRPr lang="en-US"/>
          </a:p>
        </p:txBody>
      </p:sp>
      <p:sp>
        <p:nvSpPr>
          <p:cNvPr id="6" name="TextBox 5">
            <a:extLst>
              <a:ext uri="{FF2B5EF4-FFF2-40B4-BE49-F238E27FC236}">
                <a16:creationId xmlns:a16="http://schemas.microsoft.com/office/drawing/2014/main" id="{1762BF64-4DB6-4417-A777-6D9EFE1B90EF}"/>
              </a:ext>
            </a:extLst>
          </p:cNvPr>
          <p:cNvSpPr txBox="1"/>
          <p:nvPr/>
        </p:nvSpPr>
        <p:spPr>
          <a:xfrm>
            <a:off x="502920" y="347472"/>
            <a:ext cx="11247120" cy="527324"/>
          </a:xfrm>
          <a:prstGeom prst="rect">
            <a:avLst/>
          </a:prstGeom>
          <a:noFill/>
        </p:spPr>
        <p:txBody>
          <a:bodyPr wrap="square" lIns="0" tIns="0" rIns="0" bIns="0" anchor="t">
            <a:spAutoFit/>
          </a:bodyPr>
          <a:lstStyle/>
          <a:p>
            <a:pPr>
              <a:lnSpc>
                <a:spcPct val="115000"/>
              </a:lnSpc>
            </a:pPr>
            <a:r>
              <a:rPr lang="sl-SI" sz="3200" b="1" dirty="0" err="1">
                <a:solidFill>
                  <a:srgbClr val="145B6E"/>
                </a:solidFill>
                <a:latin typeface="+mj-lt"/>
              </a:rPr>
              <a:t>Mikrodokazila</a:t>
            </a:r>
            <a:endParaRPr sz="3200" b="1" i="0" dirty="0">
              <a:solidFill>
                <a:srgbClr val="145B6E"/>
              </a:solidFill>
              <a:latin typeface="+mj-lt"/>
            </a:endParaRPr>
          </a:p>
        </p:txBody>
      </p:sp>
      <p:pic>
        <p:nvPicPr>
          <p:cNvPr id="7" name="Slika 3">
            <a:extLst>
              <a:ext uri="{FF2B5EF4-FFF2-40B4-BE49-F238E27FC236}">
                <a16:creationId xmlns:a16="http://schemas.microsoft.com/office/drawing/2014/main" id="{AA02B8C2-9BE5-42AA-BA75-56C42466DEE2}"/>
              </a:ext>
            </a:extLst>
          </p:cNvPr>
          <p:cNvPicPr>
            <a:picLocks noChangeAspect="1"/>
          </p:cNvPicPr>
          <p:nvPr/>
        </p:nvPicPr>
        <p:blipFill>
          <a:blip r:embed="rId2"/>
          <a:stretch>
            <a:fillRect/>
          </a:stretch>
        </p:blipFill>
        <p:spPr bwMode="auto">
          <a:xfrm>
            <a:off x="238313" y="1127154"/>
            <a:ext cx="3422311" cy="4527497"/>
          </a:xfrm>
          <a:prstGeom prst="rect">
            <a:avLst/>
          </a:prstGeom>
          <a:ln>
            <a:solidFill>
              <a:schemeClr val="accent1">
                <a:lumMod val="50000"/>
              </a:schemeClr>
            </a:solidFill>
          </a:ln>
        </p:spPr>
      </p:pic>
      <p:pic>
        <p:nvPicPr>
          <p:cNvPr id="8" name="Slika 5">
            <a:extLst>
              <a:ext uri="{FF2B5EF4-FFF2-40B4-BE49-F238E27FC236}">
                <a16:creationId xmlns:a16="http://schemas.microsoft.com/office/drawing/2014/main" id="{B9750621-DC91-41E9-81AB-FECC3DC27418}"/>
              </a:ext>
            </a:extLst>
          </p:cNvPr>
          <p:cNvPicPr>
            <a:picLocks noChangeAspect="1"/>
          </p:cNvPicPr>
          <p:nvPr/>
        </p:nvPicPr>
        <p:blipFill>
          <a:blip r:embed="rId3"/>
          <a:stretch>
            <a:fillRect/>
          </a:stretch>
        </p:blipFill>
        <p:spPr bwMode="auto">
          <a:xfrm>
            <a:off x="8015340" y="762960"/>
            <a:ext cx="3282129" cy="4527498"/>
          </a:xfrm>
          <a:prstGeom prst="rect">
            <a:avLst/>
          </a:prstGeom>
          <a:ln>
            <a:solidFill>
              <a:schemeClr val="accent1">
                <a:lumMod val="50000"/>
              </a:schemeClr>
            </a:solidFill>
          </a:ln>
        </p:spPr>
      </p:pic>
      <p:pic>
        <p:nvPicPr>
          <p:cNvPr id="9" name="Slika 7">
            <a:extLst>
              <a:ext uri="{FF2B5EF4-FFF2-40B4-BE49-F238E27FC236}">
                <a16:creationId xmlns:a16="http://schemas.microsoft.com/office/drawing/2014/main" id="{28AFB859-51A4-4EDD-A584-27AFF433937C}"/>
              </a:ext>
            </a:extLst>
          </p:cNvPr>
          <p:cNvPicPr>
            <a:picLocks noChangeAspect="1"/>
          </p:cNvPicPr>
          <p:nvPr/>
        </p:nvPicPr>
        <p:blipFill>
          <a:blip r:embed="rId4"/>
          <a:stretch>
            <a:fillRect/>
          </a:stretch>
        </p:blipFill>
        <p:spPr bwMode="auto">
          <a:xfrm>
            <a:off x="4097192" y="1126271"/>
            <a:ext cx="3276147" cy="3571692"/>
          </a:xfrm>
          <a:prstGeom prst="rect">
            <a:avLst/>
          </a:prstGeom>
          <a:ln>
            <a:solidFill>
              <a:schemeClr val="accent1">
                <a:lumMod val="50000"/>
              </a:schemeClr>
            </a:solidFill>
          </a:ln>
        </p:spPr>
      </p:pic>
      <p:pic>
        <p:nvPicPr>
          <p:cNvPr id="10" name="Slika 10">
            <a:extLst>
              <a:ext uri="{FF2B5EF4-FFF2-40B4-BE49-F238E27FC236}">
                <a16:creationId xmlns:a16="http://schemas.microsoft.com/office/drawing/2014/main" id="{71F28197-D771-4AE8-97C8-91F6F8877130}"/>
              </a:ext>
            </a:extLst>
          </p:cNvPr>
          <p:cNvPicPr>
            <a:picLocks noChangeAspect="1"/>
          </p:cNvPicPr>
          <p:nvPr/>
        </p:nvPicPr>
        <p:blipFill>
          <a:blip r:embed="rId5"/>
          <a:stretch>
            <a:fillRect/>
          </a:stretch>
        </p:blipFill>
        <p:spPr bwMode="auto">
          <a:xfrm>
            <a:off x="4416594" y="1902545"/>
            <a:ext cx="3269860" cy="3577982"/>
          </a:xfrm>
          <a:prstGeom prst="rect">
            <a:avLst/>
          </a:prstGeom>
          <a:ln>
            <a:solidFill>
              <a:schemeClr val="accent1">
                <a:lumMod val="50000"/>
              </a:schemeClr>
            </a:solidFill>
          </a:ln>
        </p:spPr>
      </p:pic>
      <p:pic>
        <p:nvPicPr>
          <p:cNvPr id="12" name="Slika 4">
            <a:extLst>
              <a:ext uri="{FF2B5EF4-FFF2-40B4-BE49-F238E27FC236}">
                <a16:creationId xmlns:a16="http://schemas.microsoft.com/office/drawing/2014/main" id="{4A07C3B0-C1D5-45A9-86CF-BF8172EC58FB}"/>
              </a:ext>
            </a:extLst>
          </p:cNvPr>
          <p:cNvPicPr>
            <a:picLocks noChangeAspect="1"/>
          </p:cNvPicPr>
          <p:nvPr/>
        </p:nvPicPr>
        <p:blipFill>
          <a:blip r:embed="rId6"/>
          <a:stretch>
            <a:fillRect/>
          </a:stretch>
        </p:blipFill>
        <p:spPr bwMode="auto">
          <a:xfrm>
            <a:off x="540386" y="1902545"/>
            <a:ext cx="3439640" cy="3986713"/>
          </a:xfrm>
          <a:prstGeom prst="rect">
            <a:avLst/>
          </a:prstGeom>
          <a:ln>
            <a:solidFill>
              <a:schemeClr val="accent1">
                <a:lumMod val="50000"/>
              </a:schemeClr>
            </a:solidFill>
          </a:ln>
        </p:spPr>
      </p:pic>
      <p:pic>
        <p:nvPicPr>
          <p:cNvPr id="13" name="Slika 6">
            <a:extLst>
              <a:ext uri="{FF2B5EF4-FFF2-40B4-BE49-F238E27FC236}">
                <a16:creationId xmlns:a16="http://schemas.microsoft.com/office/drawing/2014/main" id="{4E7E3701-A46C-4FE3-AE6D-2A3ACA9F129F}"/>
              </a:ext>
            </a:extLst>
          </p:cNvPr>
          <p:cNvPicPr>
            <a:picLocks noChangeAspect="1"/>
          </p:cNvPicPr>
          <p:nvPr/>
        </p:nvPicPr>
        <p:blipFill>
          <a:blip r:embed="rId7"/>
          <a:stretch>
            <a:fillRect/>
          </a:stretch>
        </p:blipFill>
        <p:spPr bwMode="auto">
          <a:xfrm>
            <a:off x="8389706" y="1539234"/>
            <a:ext cx="3201766" cy="4527498"/>
          </a:xfrm>
          <a:prstGeom prst="rect">
            <a:avLst/>
          </a:prstGeom>
          <a:ln>
            <a:solidFill>
              <a:schemeClr val="accent1">
                <a:lumMod val="50000"/>
              </a:schemeClr>
            </a:solidFill>
          </a:ln>
        </p:spPr>
      </p:pic>
      <p:pic>
        <p:nvPicPr>
          <p:cNvPr id="14" name="Slika 9">
            <a:extLst>
              <a:ext uri="{FF2B5EF4-FFF2-40B4-BE49-F238E27FC236}">
                <a16:creationId xmlns:a16="http://schemas.microsoft.com/office/drawing/2014/main" id="{CA78D91C-96BF-45C4-9A0F-8FF6F1362DF8}"/>
              </a:ext>
            </a:extLst>
          </p:cNvPr>
          <p:cNvPicPr>
            <a:picLocks noChangeAspect="1"/>
          </p:cNvPicPr>
          <p:nvPr/>
        </p:nvPicPr>
        <p:blipFill>
          <a:blip r:embed="rId8"/>
          <a:stretch>
            <a:fillRect/>
          </a:stretch>
        </p:blipFill>
        <p:spPr bwMode="auto">
          <a:xfrm>
            <a:off x="966122" y="2644825"/>
            <a:ext cx="3219554" cy="3571694"/>
          </a:xfrm>
          <a:prstGeom prst="rect">
            <a:avLst/>
          </a:prstGeom>
          <a:ln>
            <a:solidFill>
              <a:schemeClr val="accent1">
                <a:lumMod val="50000"/>
              </a:schemeClr>
            </a:solidFill>
          </a:ln>
        </p:spPr>
      </p:pic>
      <p:pic>
        <p:nvPicPr>
          <p:cNvPr id="15" name="Slika 8">
            <a:extLst>
              <a:ext uri="{FF2B5EF4-FFF2-40B4-BE49-F238E27FC236}">
                <a16:creationId xmlns:a16="http://schemas.microsoft.com/office/drawing/2014/main" id="{F0012231-EE7A-4859-B800-81476AD6E399}"/>
              </a:ext>
            </a:extLst>
          </p:cNvPr>
          <p:cNvPicPr>
            <a:picLocks noChangeAspect="1"/>
          </p:cNvPicPr>
          <p:nvPr/>
        </p:nvPicPr>
        <p:blipFill>
          <a:blip r:embed="rId9"/>
          <a:stretch>
            <a:fillRect/>
          </a:stretch>
        </p:blipFill>
        <p:spPr bwMode="auto">
          <a:xfrm>
            <a:off x="4746944" y="2650447"/>
            <a:ext cx="3313876" cy="3427064"/>
          </a:xfrm>
          <a:prstGeom prst="rect">
            <a:avLst/>
          </a:prstGeom>
          <a:ln>
            <a:solidFill>
              <a:schemeClr val="accent1">
                <a:lumMod val="50000"/>
              </a:schemeClr>
            </a:solidFill>
          </a:ln>
        </p:spPr>
      </p:pic>
      <p:pic>
        <p:nvPicPr>
          <p:cNvPr id="16" name="Slika 11">
            <a:extLst>
              <a:ext uri="{FF2B5EF4-FFF2-40B4-BE49-F238E27FC236}">
                <a16:creationId xmlns:a16="http://schemas.microsoft.com/office/drawing/2014/main" id="{108A70F5-24DB-4157-98BB-B8467CD8F11C}"/>
              </a:ext>
            </a:extLst>
          </p:cNvPr>
          <p:cNvPicPr>
            <a:picLocks noChangeAspect="1"/>
          </p:cNvPicPr>
          <p:nvPr/>
        </p:nvPicPr>
        <p:blipFill>
          <a:blip r:embed="rId10"/>
          <a:stretch>
            <a:fillRect/>
          </a:stretch>
        </p:blipFill>
        <p:spPr bwMode="auto">
          <a:xfrm>
            <a:off x="8788334" y="2289275"/>
            <a:ext cx="3219554" cy="3634575"/>
          </a:xfrm>
          <a:prstGeom prst="rect">
            <a:avLst/>
          </a:prstGeom>
          <a:ln>
            <a:solidFill>
              <a:schemeClr val="accent1">
                <a:lumMod val="50000"/>
              </a:schemeClr>
            </a:solidFill>
          </a:ln>
        </p:spPr>
      </p:pic>
    </p:spTree>
    <p:extLst>
      <p:ext uri="{BB962C8B-B14F-4D97-AF65-F5344CB8AC3E}">
        <p14:creationId xmlns:p14="http://schemas.microsoft.com/office/powerpoint/2010/main" val="2642403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hape 19">
            <a:extLst>
              <a:ext uri="{FF2B5EF4-FFF2-40B4-BE49-F238E27FC236}">
                <a16:creationId xmlns:a16="http://schemas.microsoft.com/office/drawing/2014/main" id="{4D338D2D-B9D3-49D1-976D-F9D017088831}"/>
              </a:ext>
            </a:extLst>
          </p:cNvPr>
          <p:cNvSpPr/>
          <p:nvPr/>
        </p:nvSpPr>
        <p:spPr>
          <a:xfrm>
            <a:off x="543827" y="5532120"/>
            <a:ext cx="11091672" cy="566928"/>
          </a:xfrm>
          <a:prstGeom prst="rect">
            <a:avLst/>
          </a:prstGeom>
          <a:solidFill>
            <a:srgbClr val="FFFFFF"/>
          </a:solidFill>
          <a:ln/>
          <a:effectLst>
            <a:outerShdw blurRad="50800" dist="19050" dir="8100000" algn="bl" rotWithShape="0">
              <a:srgbClr val="000000">
                <a:alpha val="8000"/>
              </a:srgbClr>
            </a:outerShdw>
          </a:effectLst>
        </p:spPr>
        <p:txBody>
          <a:bodyPr/>
          <a:lstStyle/>
          <a:p>
            <a:endParaRPr lang="en-SI" dirty="0"/>
          </a:p>
        </p:txBody>
      </p:sp>
      <p:sp>
        <p:nvSpPr>
          <p:cNvPr id="2" name="Date Placeholder 1">
            <a:extLst>
              <a:ext uri="{FF2B5EF4-FFF2-40B4-BE49-F238E27FC236}">
                <a16:creationId xmlns:a16="http://schemas.microsoft.com/office/drawing/2014/main" id="{C735078D-BBB1-4EB2-A286-F354C1A873E8}"/>
              </a:ext>
            </a:extLst>
          </p:cNvPr>
          <p:cNvSpPr>
            <a:spLocks noGrp="1"/>
          </p:cNvSpPr>
          <p:nvPr>
            <p:ph type="dt" sz="half" idx="10"/>
          </p:nvPr>
        </p:nvSpPr>
        <p:spPr/>
        <p:txBody>
          <a:bodyPr/>
          <a:lstStyle/>
          <a:p>
            <a:pPr>
              <a:defRPr/>
            </a:pPr>
            <a:fld id="{B7761311-E397-A883-1E63-9C2AB11E5243}" type="datetime1">
              <a:rPr lang="en-US" smtClean="0"/>
              <a:t>10/12/26</a:t>
            </a:fld>
            <a:endParaRPr lang="en-US" dirty="0"/>
          </a:p>
        </p:txBody>
      </p:sp>
      <p:sp>
        <p:nvSpPr>
          <p:cNvPr id="3" name="Footer Placeholder 2">
            <a:extLst>
              <a:ext uri="{FF2B5EF4-FFF2-40B4-BE49-F238E27FC236}">
                <a16:creationId xmlns:a16="http://schemas.microsoft.com/office/drawing/2014/main" id="{32123921-9D9F-4117-AF3B-EBB060FA5E3B}"/>
              </a:ext>
            </a:extLst>
          </p:cNvPr>
          <p:cNvSpPr>
            <a:spLocks noGrp="1"/>
          </p:cNvSpPr>
          <p:nvPr>
            <p:ph type="ftr" sz="quarter" idx="11"/>
          </p:nvPr>
        </p:nvSpPr>
        <p:spPr/>
        <p:txBody>
          <a:bodyPr/>
          <a:lstStyle/>
          <a:p>
            <a:pPr>
              <a:defRPr/>
            </a:pPr>
            <a:r>
              <a:rPr lang="sl-SI" dirty="0"/>
              <a:t>SLAIF WP6 – AI </a:t>
            </a:r>
            <a:r>
              <a:rPr lang="sl-SI" dirty="0" err="1"/>
              <a:t>Skills</a:t>
            </a:r>
            <a:r>
              <a:rPr lang="sl-SI" dirty="0"/>
              <a:t> &amp; </a:t>
            </a:r>
            <a:r>
              <a:rPr lang="sl-SI" dirty="0" err="1"/>
              <a:t>Training</a:t>
            </a:r>
            <a:endParaRPr lang="en-US" dirty="0"/>
          </a:p>
        </p:txBody>
      </p:sp>
      <p:sp>
        <p:nvSpPr>
          <p:cNvPr id="4" name="Slide Number Placeholder 3">
            <a:extLst>
              <a:ext uri="{FF2B5EF4-FFF2-40B4-BE49-F238E27FC236}">
                <a16:creationId xmlns:a16="http://schemas.microsoft.com/office/drawing/2014/main" id="{B45984AB-FD74-491E-B6E7-D9221B0E130D}"/>
              </a:ext>
            </a:extLst>
          </p:cNvPr>
          <p:cNvSpPr>
            <a:spLocks noGrp="1"/>
          </p:cNvSpPr>
          <p:nvPr>
            <p:ph type="sldNum" sz="quarter" idx="12"/>
          </p:nvPr>
        </p:nvSpPr>
        <p:spPr/>
        <p:txBody>
          <a:bodyPr/>
          <a:lstStyle/>
          <a:p>
            <a:pPr>
              <a:defRPr/>
            </a:pPr>
            <a:fld id="{0CE68F04-8C45-4A80-901C-428EAFDC5CAA}" type="slidenum">
              <a:rPr lang="en-US" smtClean="0"/>
              <a:t>8</a:t>
            </a:fld>
            <a:endParaRPr lang="en-US"/>
          </a:p>
        </p:txBody>
      </p:sp>
      <p:sp>
        <p:nvSpPr>
          <p:cNvPr id="5" name="TextBox 4">
            <a:extLst>
              <a:ext uri="{FF2B5EF4-FFF2-40B4-BE49-F238E27FC236}">
                <a16:creationId xmlns:a16="http://schemas.microsoft.com/office/drawing/2014/main" id="{8433D100-A962-4E29-A264-1E4A311247D9}"/>
              </a:ext>
            </a:extLst>
          </p:cNvPr>
          <p:cNvSpPr txBox="1"/>
          <p:nvPr/>
        </p:nvSpPr>
        <p:spPr>
          <a:xfrm>
            <a:off x="502919" y="347472"/>
            <a:ext cx="11247120" cy="533095"/>
          </a:xfrm>
          <a:prstGeom prst="rect">
            <a:avLst/>
          </a:prstGeom>
          <a:noFill/>
        </p:spPr>
        <p:txBody>
          <a:bodyPr wrap="square" lIns="0" tIns="0" rIns="0" bIns="0" anchor="t">
            <a:spAutoFit/>
          </a:bodyPr>
          <a:lstStyle/>
          <a:p>
            <a:pPr algn="l">
              <a:lnSpc>
                <a:spcPct val="115000"/>
              </a:lnSpc>
            </a:pPr>
            <a:r>
              <a:rPr lang="sl-SI" sz="3200" b="1" i="0" dirty="0" err="1">
                <a:solidFill>
                  <a:srgbClr val="145B6E"/>
                </a:solidFill>
                <a:latin typeface="+mj-lt"/>
              </a:rPr>
              <a:t>Training</a:t>
            </a:r>
            <a:r>
              <a:rPr lang="sl-SI" sz="3200" b="1" i="0" dirty="0">
                <a:solidFill>
                  <a:srgbClr val="145B6E"/>
                </a:solidFill>
                <a:latin typeface="+mj-lt"/>
              </a:rPr>
              <a:t> </a:t>
            </a:r>
            <a:r>
              <a:rPr lang="sl-SI" sz="3200" b="1" i="0" dirty="0" err="1">
                <a:solidFill>
                  <a:srgbClr val="145B6E"/>
                </a:solidFill>
                <a:latin typeface="+mj-lt"/>
              </a:rPr>
              <a:t>example</a:t>
            </a:r>
            <a:endParaRPr sz="3200" b="1" i="0" dirty="0">
              <a:solidFill>
                <a:srgbClr val="145B6E"/>
              </a:solidFill>
              <a:latin typeface="+mj-lt"/>
            </a:endParaRPr>
          </a:p>
        </p:txBody>
      </p:sp>
      <p:sp>
        <p:nvSpPr>
          <p:cNvPr id="9" name="Shape 2">
            <a:extLst>
              <a:ext uri="{FF2B5EF4-FFF2-40B4-BE49-F238E27FC236}">
                <a16:creationId xmlns:a16="http://schemas.microsoft.com/office/drawing/2014/main" id="{077769FD-590E-4E5D-829C-DA494AFBFBB9}"/>
              </a:ext>
            </a:extLst>
          </p:cNvPr>
          <p:cNvSpPr/>
          <p:nvPr/>
        </p:nvSpPr>
        <p:spPr>
          <a:xfrm>
            <a:off x="548640" y="1170432"/>
            <a:ext cx="11091672" cy="13716"/>
          </a:xfrm>
          <a:prstGeom prst="rect">
            <a:avLst/>
          </a:prstGeom>
          <a:solidFill>
            <a:srgbClr val="D4ECEE"/>
          </a:solidFill>
          <a:ln/>
        </p:spPr>
        <p:txBody>
          <a:bodyPr/>
          <a:lstStyle/>
          <a:p>
            <a:endParaRPr lang="en-US"/>
          </a:p>
        </p:txBody>
      </p:sp>
      <p:sp>
        <p:nvSpPr>
          <p:cNvPr id="10" name="Text 3">
            <a:extLst>
              <a:ext uri="{FF2B5EF4-FFF2-40B4-BE49-F238E27FC236}">
                <a16:creationId xmlns:a16="http://schemas.microsoft.com/office/drawing/2014/main" id="{CD36B047-33B7-4830-9B93-F628013299ED}"/>
              </a:ext>
            </a:extLst>
          </p:cNvPr>
          <p:cNvSpPr/>
          <p:nvPr/>
        </p:nvSpPr>
        <p:spPr>
          <a:xfrm>
            <a:off x="4841507" y="182880"/>
            <a:ext cx="4745254" cy="868680"/>
          </a:xfrm>
          <a:prstGeom prst="rect">
            <a:avLst/>
          </a:prstGeom>
          <a:noFill/>
          <a:ln/>
        </p:spPr>
        <p:txBody>
          <a:bodyPr wrap="square" lIns="0" tIns="0" rIns="0" bIns="0" rtlCol="0" anchor="ctr"/>
          <a:lstStyle/>
          <a:p>
            <a:pPr marL="0" indent="0">
              <a:buNone/>
            </a:pPr>
            <a:r>
              <a:rPr lang="en-US" sz="2000" b="1" dirty="0">
                <a:solidFill>
                  <a:srgbClr val="1E3A3A"/>
                </a:solidFill>
                <a:latin typeface="+mj-lt"/>
                <a:ea typeface="Trebuchet MS" pitchFamily="34" charset="-122"/>
                <a:cs typeface="Trebuchet MS" pitchFamily="34" charset="-120"/>
              </a:rPr>
              <a:t>From </a:t>
            </a:r>
            <a:r>
              <a:rPr lang="sl-SI" sz="2000" b="1" dirty="0">
                <a:solidFill>
                  <a:srgbClr val="1E3A3A"/>
                </a:solidFill>
                <a:latin typeface="+mj-lt"/>
                <a:ea typeface="Trebuchet MS" pitchFamily="34" charset="-122"/>
                <a:cs typeface="Trebuchet MS" pitchFamily="34" charset="-120"/>
              </a:rPr>
              <a:t>e</a:t>
            </a:r>
            <a:r>
              <a:rPr lang="en-US" sz="2000" b="1" dirty="0" err="1">
                <a:solidFill>
                  <a:srgbClr val="1E3A3A"/>
                </a:solidFill>
                <a:latin typeface="+mj-lt"/>
                <a:ea typeface="Trebuchet MS" pitchFamily="34" charset="-122"/>
                <a:cs typeface="Trebuchet MS" pitchFamily="34" charset="-120"/>
              </a:rPr>
              <a:t>xploratory</a:t>
            </a:r>
            <a:r>
              <a:rPr lang="en-US" sz="2000" b="1" dirty="0">
                <a:solidFill>
                  <a:srgbClr val="1E3A3A"/>
                </a:solidFill>
                <a:latin typeface="+mj-lt"/>
                <a:ea typeface="Trebuchet MS" pitchFamily="34" charset="-122"/>
                <a:cs typeface="Trebuchet MS" pitchFamily="34" charset="-120"/>
              </a:rPr>
              <a:t> </a:t>
            </a:r>
            <a:r>
              <a:rPr lang="sl-SI" sz="2000" b="1" dirty="0">
                <a:solidFill>
                  <a:srgbClr val="1E3A3A"/>
                </a:solidFill>
                <a:latin typeface="+mj-lt"/>
                <a:ea typeface="Trebuchet MS" pitchFamily="34" charset="-122"/>
                <a:cs typeface="Trebuchet MS" pitchFamily="34" charset="-120"/>
              </a:rPr>
              <a:t>d</a:t>
            </a:r>
            <a:r>
              <a:rPr lang="en-US" sz="2000" b="1" dirty="0" err="1">
                <a:solidFill>
                  <a:srgbClr val="1E3A3A"/>
                </a:solidFill>
                <a:latin typeface="+mj-lt"/>
                <a:ea typeface="Trebuchet MS" pitchFamily="34" charset="-122"/>
                <a:cs typeface="Trebuchet MS" pitchFamily="34" charset="-120"/>
              </a:rPr>
              <a:t>ata</a:t>
            </a:r>
            <a:r>
              <a:rPr lang="en-US" sz="2000" b="1" dirty="0">
                <a:solidFill>
                  <a:srgbClr val="1E3A3A"/>
                </a:solidFill>
                <a:latin typeface="+mj-lt"/>
                <a:ea typeface="Trebuchet MS" pitchFamily="34" charset="-122"/>
                <a:cs typeface="Trebuchet MS" pitchFamily="34" charset="-120"/>
              </a:rPr>
              <a:t> </a:t>
            </a:r>
            <a:r>
              <a:rPr lang="sl-SI" sz="2000" b="1" dirty="0">
                <a:solidFill>
                  <a:srgbClr val="1E3A3A"/>
                </a:solidFill>
                <a:latin typeface="+mj-lt"/>
                <a:ea typeface="Trebuchet MS" pitchFamily="34" charset="-122"/>
                <a:cs typeface="Trebuchet MS" pitchFamily="34" charset="-120"/>
              </a:rPr>
              <a:t>a</a:t>
            </a:r>
            <a:r>
              <a:rPr lang="en-US" sz="2000" b="1" dirty="0" err="1">
                <a:solidFill>
                  <a:srgbClr val="1E3A3A"/>
                </a:solidFill>
                <a:latin typeface="+mj-lt"/>
                <a:ea typeface="Trebuchet MS" pitchFamily="34" charset="-122"/>
                <a:cs typeface="Trebuchet MS" pitchFamily="34" charset="-120"/>
              </a:rPr>
              <a:t>nalysis</a:t>
            </a:r>
            <a:r>
              <a:rPr lang="en-US" sz="2000" b="1" dirty="0">
                <a:solidFill>
                  <a:srgbClr val="1E3A3A"/>
                </a:solidFill>
                <a:latin typeface="+mj-lt"/>
                <a:ea typeface="Trebuchet MS" pitchFamily="34" charset="-122"/>
                <a:cs typeface="Trebuchet MS" pitchFamily="34" charset="-120"/>
              </a:rPr>
              <a:t> to </a:t>
            </a:r>
            <a:r>
              <a:rPr lang="sl-SI" sz="2000" b="1" dirty="0">
                <a:solidFill>
                  <a:srgbClr val="1E3A3A"/>
                </a:solidFill>
                <a:latin typeface="+mj-lt"/>
                <a:ea typeface="Trebuchet MS" pitchFamily="34" charset="-122"/>
                <a:cs typeface="Trebuchet MS" pitchFamily="34" charset="-120"/>
              </a:rPr>
              <a:t>c</a:t>
            </a:r>
            <a:r>
              <a:rPr lang="en-US" sz="2000" b="1" dirty="0">
                <a:solidFill>
                  <a:srgbClr val="1E3A3A"/>
                </a:solidFill>
                <a:latin typeface="+mj-lt"/>
                <a:ea typeface="Trebuchet MS" pitchFamily="34" charset="-122"/>
                <a:cs typeface="Trebuchet MS" pitchFamily="34" charset="-120"/>
              </a:rPr>
              <a:t>hanging</a:t>
            </a:r>
            <a:r>
              <a:rPr lang="sl-SI" sz="2000" b="1" dirty="0">
                <a:solidFill>
                  <a:srgbClr val="1E3A3A"/>
                </a:solidFill>
                <a:latin typeface="+mj-lt"/>
                <a:ea typeface="Trebuchet MS" pitchFamily="34" charset="-122"/>
                <a:cs typeface="Trebuchet MS" pitchFamily="34" charset="-120"/>
              </a:rPr>
              <a:t> b</a:t>
            </a:r>
            <a:r>
              <a:rPr lang="en-US" sz="2000" b="1" dirty="0" err="1">
                <a:solidFill>
                  <a:srgbClr val="1E3A3A"/>
                </a:solidFill>
                <a:latin typeface="+mj-lt"/>
                <a:ea typeface="Trebuchet MS" pitchFamily="34" charset="-122"/>
                <a:cs typeface="Trebuchet MS" pitchFamily="34" charset="-120"/>
              </a:rPr>
              <a:t>usiness</a:t>
            </a:r>
            <a:r>
              <a:rPr lang="en-US" sz="2000" b="1" dirty="0">
                <a:solidFill>
                  <a:srgbClr val="1E3A3A"/>
                </a:solidFill>
                <a:latin typeface="+mj-lt"/>
                <a:ea typeface="Trebuchet MS" pitchFamily="34" charset="-122"/>
                <a:cs typeface="Trebuchet MS" pitchFamily="34" charset="-120"/>
              </a:rPr>
              <a:t> </a:t>
            </a:r>
            <a:r>
              <a:rPr lang="sl-SI" sz="2000" b="1" dirty="0">
                <a:solidFill>
                  <a:srgbClr val="1E3A3A"/>
                </a:solidFill>
                <a:latin typeface="+mj-lt"/>
                <a:ea typeface="Trebuchet MS" pitchFamily="34" charset="-122"/>
                <a:cs typeface="Trebuchet MS" pitchFamily="34" charset="-120"/>
              </a:rPr>
              <a:t>p</a:t>
            </a:r>
            <a:r>
              <a:rPr lang="en-US" sz="2000" b="1" dirty="0" err="1">
                <a:solidFill>
                  <a:srgbClr val="1E3A3A"/>
                </a:solidFill>
                <a:latin typeface="+mj-lt"/>
                <a:ea typeface="Trebuchet MS" pitchFamily="34" charset="-122"/>
                <a:cs typeface="Trebuchet MS" pitchFamily="34" charset="-120"/>
              </a:rPr>
              <a:t>rocesses</a:t>
            </a:r>
            <a:r>
              <a:rPr lang="en-US" sz="2000" b="1" dirty="0">
                <a:solidFill>
                  <a:srgbClr val="1E3A3A"/>
                </a:solidFill>
                <a:latin typeface="+mj-lt"/>
                <a:ea typeface="Trebuchet MS" pitchFamily="34" charset="-122"/>
                <a:cs typeface="Trebuchet MS" pitchFamily="34" charset="-120"/>
              </a:rPr>
              <a:t> </a:t>
            </a:r>
            <a:r>
              <a:rPr lang="sl-SI" sz="2000" b="1" dirty="0">
                <a:solidFill>
                  <a:srgbClr val="1E3A3A"/>
                </a:solidFill>
                <a:latin typeface="+mj-lt"/>
                <a:ea typeface="Trebuchet MS" pitchFamily="34" charset="-122"/>
                <a:cs typeface="Trebuchet MS" pitchFamily="34" charset="-120"/>
              </a:rPr>
              <a:t>u</a:t>
            </a:r>
            <a:r>
              <a:rPr lang="en-US" sz="2000" b="1" dirty="0">
                <a:solidFill>
                  <a:srgbClr val="1E3A3A"/>
                </a:solidFill>
                <a:latin typeface="+mj-lt"/>
                <a:ea typeface="Trebuchet MS" pitchFamily="34" charset="-122"/>
                <a:cs typeface="Trebuchet MS" pitchFamily="34" charset="-120"/>
              </a:rPr>
              <a:t>sing AI</a:t>
            </a:r>
            <a:endParaRPr lang="en-US" sz="2000" dirty="0">
              <a:latin typeface="+mj-lt"/>
            </a:endParaRPr>
          </a:p>
        </p:txBody>
      </p:sp>
      <p:sp>
        <p:nvSpPr>
          <p:cNvPr id="11" name="Text 5">
            <a:extLst>
              <a:ext uri="{FF2B5EF4-FFF2-40B4-BE49-F238E27FC236}">
                <a16:creationId xmlns:a16="http://schemas.microsoft.com/office/drawing/2014/main" id="{C2B8598D-6ED3-4825-A6B8-1D6918B77989}"/>
              </a:ext>
            </a:extLst>
          </p:cNvPr>
          <p:cNvSpPr/>
          <p:nvPr/>
        </p:nvSpPr>
        <p:spPr>
          <a:xfrm>
            <a:off x="548640" y="1261872"/>
            <a:ext cx="11091672" cy="292608"/>
          </a:xfrm>
          <a:prstGeom prst="rect">
            <a:avLst/>
          </a:prstGeom>
          <a:noFill/>
          <a:ln/>
        </p:spPr>
        <p:txBody>
          <a:bodyPr wrap="square" lIns="0" tIns="0" rIns="0" bIns="0" rtlCol="0" anchor="ctr"/>
          <a:lstStyle/>
          <a:p>
            <a:pPr marL="0" indent="0">
              <a:buNone/>
            </a:pPr>
            <a:r>
              <a:rPr lang="en-US" sz="1400" b="1" dirty="0">
                <a:solidFill>
                  <a:srgbClr val="1E3A3A"/>
                </a:solidFill>
                <a:latin typeface="Roboto Condensed" panose="02000000000000000000" pitchFamily="2" charset="0"/>
                <a:ea typeface="Roboto Condensed" panose="02000000000000000000" pitchFamily="2" charset="0"/>
                <a:cs typeface="Calibri" pitchFamily="34" charset="-120"/>
              </a:rPr>
              <a:t>Course provider: </a:t>
            </a:r>
            <a:r>
              <a:rPr lang="en-US" sz="1400" dirty="0">
                <a:solidFill>
                  <a:srgbClr val="4A6363"/>
                </a:solidFill>
                <a:latin typeface="Roboto Condensed" panose="02000000000000000000" pitchFamily="2" charset="0"/>
                <a:ea typeface="Roboto Condensed" panose="02000000000000000000" pitchFamily="2" charset="0"/>
                <a:cs typeface="Calibri" pitchFamily="34" charset="-120"/>
              </a:rPr>
              <a:t>University of Ljubljana, Faculty of Computer and Information Science (UL FRI)   </a:t>
            </a:r>
            <a:r>
              <a:rPr lang="en-US" sz="1400" b="1" dirty="0">
                <a:solidFill>
                  <a:srgbClr val="1E3A3A"/>
                </a:solidFill>
                <a:latin typeface="Roboto Condensed" panose="02000000000000000000" pitchFamily="2" charset="0"/>
                <a:ea typeface="Roboto Condensed" panose="02000000000000000000" pitchFamily="2" charset="0"/>
                <a:cs typeface="Calibri" pitchFamily="34" charset="-120"/>
              </a:rPr>
              <a:t>Instructors: </a:t>
            </a:r>
            <a:r>
              <a:rPr lang="en-US" sz="1400" dirty="0">
                <a:solidFill>
                  <a:srgbClr val="4A6363"/>
                </a:solidFill>
                <a:latin typeface="Roboto Condensed" panose="02000000000000000000" pitchFamily="2" charset="0"/>
                <a:ea typeface="Roboto Condensed" panose="02000000000000000000" pitchFamily="2" charset="0"/>
                <a:cs typeface="Calibri" pitchFamily="34" charset="-120"/>
              </a:rPr>
              <a:t>Slavko Žitnik, Timotej Knez, Miha </a:t>
            </a:r>
            <a:r>
              <a:rPr lang="en-US" sz="1400" dirty="0" err="1">
                <a:solidFill>
                  <a:srgbClr val="4A6363"/>
                </a:solidFill>
                <a:latin typeface="Roboto Condensed" panose="02000000000000000000" pitchFamily="2" charset="0"/>
                <a:ea typeface="Roboto Condensed" panose="02000000000000000000" pitchFamily="2" charset="0"/>
                <a:cs typeface="Calibri" pitchFamily="34" charset="-120"/>
              </a:rPr>
              <a:t>Malenšek</a:t>
            </a:r>
            <a:r>
              <a:rPr lang="en-US" sz="1400" dirty="0">
                <a:solidFill>
                  <a:srgbClr val="4A6363"/>
                </a:solidFill>
                <a:latin typeface="Roboto Condensed" panose="02000000000000000000" pitchFamily="2" charset="0"/>
                <a:ea typeface="Roboto Condensed" panose="02000000000000000000" pitchFamily="2" charset="0"/>
                <a:cs typeface="Calibri" pitchFamily="34" charset="-120"/>
              </a:rPr>
              <a:t> </a:t>
            </a:r>
            <a:endParaRPr lang="en-US" sz="1400" dirty="0">
              <a:latin typeface="Roboto Condensed" panose="02000000000000000000" pitchFamily="2" charset="0"/>
              <a:ea typeface="Roboto Condensed" panose="02000000000000000000" pitchFamily="2" charset="0"/>
            </a:endParaRPr>
          </a:p>
        </p:txBody>
      </p:sp>
      <p:sp>
        <p:nvSpPr>
          <p:cNvPr id="12" name="Shape 6">
            <a:extLst>
              <a:ext uri="{FF2B5EF4-FFF2-40B4-BE49-F238E27FC236}">
                <a16:creationId xmlns:a16="http://schemas.microsoft.com/office/drawing/2014/main" id="{87039A51-35B1-4135-AEA4-288C0E300CFE}"/>
              </a:ext>
            </a:extLst>
          </p:cNvPr>
          <p:cNvSpPr/>
          <p:nvPr/>
        </p:nvSpPr>
        <p:spPr>
          <a:xfrm>
            <a:off x="548640" y="1627632"/>
            <a:ext cx="3126339" cy="3474720"/>
          </a:xfrm>
          <a:prstGeom prst="rect">
            <a:avLst/>
          </a:prstGeom>
          <a:solidFill>
            <a:srgbClr val="EDF5F5"/>
          </a:solidFill>
          <a:ln/>
          <a:effectLst>
            <a:outerShdw blurRad="50800" dist="19050" dir="8100000" algn="bl" rotWithShape="0">
              <a:srgbClr val="000000">
                <a:alpha val="8000"/>
              </a:srgbClr>
            </a:outerShdw>
          </a:effectLst>
        </p:spPr>
        <p:txBody>
          <a:bodyPr/>
          <a:lstStyle/>
          <a:p>
            <a:endParaRPr lang="en-US"/>
          </a:p>
        </p:txBody>
      </p:sp>
      <p:sp>
        <p:nvSpPr>
          <p:cNvPr id="13" name="Shape 7">
            <a:extLst>
              <a:ext uri="{FF2B5EF4-FFF2-40B4-BE49-F238E27FC236}">
                <a16:creationId xmlns:a16="http://schemas.microsoft.com/office/drawing/2014/main" id="{D8C98929-E867-4E86-B4C2-F87A4B5DB18B}"/>
              </a:ext>
            </a:extLst>
          </p:cNvPr>
          <p:cNvSpPr/>
          <p:nvPr/>
        </p:nvSpPr>
        <p:spPr>
          <a:xfrm>
            <a:off x="548640" y="1627632"/>
            <a:ext cx="45720" cy="3474720"/>
          </a:xfrm>
          <a:prstGeom prst="rect">
            <a:avLst/>
          </a:prstGeom>
          <a:solidFill>
            <a:srgbClr val="3B9DA5"/>
          </a:solidFill>
          <a:ln/>
        </p:spPr>
        <p:txBody>
          <a:bodyPr/>
          <a:lstStyle/>
          <a:p>
            <a:endParaRPr lang="en-US"/>
          </a:p>
        </p:txBody>
      </p:sp>
      <p:sp>
        <p:nvSpPr>
          <p:cNvPr id="14" name="Text 8">
            <a:extLst>
              <a:ext uri="{FF2B5EF4-FFF2-40B4-BE49-F238E27FC236}">
                <a16:creationId xmlns:a16="http://schemas.microsoft.com/office/drawing/2014/main" id="{EB6C7901-B8E5-478B-9AE7-B219D9BA767C}"/>
              </a:ext>
            </a:extLst>
          </p:cNvPr>
          <p:cNvSpPr/>
          <p:nvPr/>
        </p:nvSpPr>
        <p:spPr>
          <a:xfrm>
            <a:off x="731520" y="1700784"/>
            <a:ext cx="3291840" cy="274320"/>
          </a:xfrm>
          <a:prstGeom prst="rect">
            <a:avLst/>
          </a:prstGeom>
          <a:noFill/>
          <a:ln/>
        </p:spPr>
        <p:txBody>
          <a:bodyPr wrap="square" lIns="0" tIns="0" rIns="0" bIns="0" rtlCol="0" anchor="ctr"/>
          <a:lstStyle/>
          <a:p>
            <a:pPr marL="0" indent="0">
              <a:buNone/>
            </a:pPr>
            <a:r>
              <a:rPr lang="en-US" sz="1400" b="1" dirty="0">
                <a:solidFill>
                  <a:srgbClr val="2A7A82"/>
                </a:solidFill>
                <a:latin typeface="Roboto Condensed" panose="02000000000000000000" pitchFamily="2" charset="0"/>
                <a:ea typeface="Roboto Condensed" panose="02000000000000000000" pitchFamily="2" charset="0"/>
                <a:cs typeface="Trebuchet MS" pitchFamily="34" charset="-120"/>
              </a:rPr>
              <a:t>Learning Objectives</a:t>
            </a:r>
            <a:endParaRPr lang="en-US" sz="1400" dirty="0">
              <a:latin typeface="Roboto Condensed" panose="02000000000000000000" pitchFamily="2" charset="0"/>
              <a:ea typeface="Roboto Condensed" panose="02000000000000000000" pitchFamily="2" charset="0"/>
            </a:endParaRPr>
          </a:p>
        </p:txBody>
      </p:sp>
      <p:sp>
        <p:nvSpPr>
          <p:cNvPr id="15" name="Text 9">
            <a:extLst>
              <a:ext uri="{FF2B5EF4-FFF2-40B4-BE49-F238E27FC236}">
                <a16:creationId xmlns:a16="http://schemas.microsoft.com/office/drawing/2014/main" id="{5F530BC2-A7DB-4CF2-AFB0-581430E1D24D}"/>
              </a:ext>
            </a:extLst>
          </p:cNvPr>
          <p:cNvSpPr/>
          <p:nvPr/>
        </p:nvSpPr>
        <p:spPr>
          <a:xfrm>
            <a:off x="731520" y="1976550"/>
            <a:ext cx="2849322" cy="3063240"/>
          </a:xfrm>
          <a:prstGeom prst="rect">
            <a:avLst/>
          </a:prstGeom>
          <a:noFill/>
          <a:ln/>
        </p:spPr>
        <p:txBody>
          <a:bodyPr wrap="square" lIns="0" tIns="0" rIns="0" bIns="0" rtlCol="0" anchor="t"/>
          <a:lstStyle/>
          <a:p>
            <a:pPr marL="0" indent="0">
              <a:lnSpc>
                <a:spcPct val="112000"/>
              </a:lnSpc>
              <a:buNone/>
            </a:pPr>
            <a:r>
              <a:rPr lang="en-US" sz="1300" dirty="0">
                <a:solidFill>
                  <a:srgbClr val="4A6363"/>
                </a:solidFill>
                <a:latin typeface="Roboto Condensed" panose="02000000000000000000" pitchFamily="2" charset="0"/>
                <a:ea typeface="Roboto Condensed" panose="02000000000000000000" pitchFamily="2" charset="0"/>
                <a:cs typeface="Calibri" pitchFamily="34" charset="-120"/>
              </a:rPr>
              <a:t>Understand the transition from exploratory data analysis (EDA) to production-grade AI in business processes. Connect data-driven insights with decision-making and business process transformation. Use modern AI frameworks and large language models (LLMs) to support analysis, automation, and decision-making. Assess when and how AI can meaningfully transform existing workflows. Address organizational, technical, and ethical challenges of deploying AI in business environments.</a:t>
            </a:r>
            <a:endParaRPr lang="en-US" sz="1300" dirty="0">
              <a:latin typeface="Roboto Condensed" panose="02000000000000000000" pitchFamily="2" charset="0"/>
              <a:ea typeface="Roboto Condensed" panose="02000000000000000000" pitchFamily="2" charset="0"/>
            </a:endParaRPr>
          </a:p>
        </p:txBody>
      </p:sp>
      <p:sp>
        <p:nvSpPr>
          <p:cNvPr id="16" name="Shape 10">
            <a:extLst>
              <a:ext uri="{FF2B5EF4-FFF2-40B4-BE49-F238E27FC236}">
                <a16:creationId xmlns:a16="http://schemas.microsoft.com/office/drawing/2014/main" id="{7ABB9E34-17DE-47BD-A95E-F00BA0E53C3E}"/>
              </a:ext>
            </a:extLst>
          </p:cNvPr>
          <p:cNvSpPr/>
          <p:nvPr/>
        </p:nvSpPr>
        <p:spPr>
          <a:xfrm>
            <a:off x="3812139" y="1627632"/>
            <a:ext cx="4633493" cy="3474720"/>
          </a:xfrm>
          <a:prstGeom prst="rect">
            <a:avLst/>
          </a:prstGeom>
          <a:solidFill>
            <a:srgbClr val="EDF5F5"/>
          </a:solidFill>
          <a:ln/>
          <a:effectLst>
            <a:outerShdw blurRad="50800" dist="19050" dir="8100000" algn="bl" rotWithShape="0">
              <a:srgbClr val="000000">
                <a:alpha val="8000"/>
              </a:srgbClr>
            </a:outerShdw>
          </a:effectLst>
        </p:spPr>
        <p:txBody>
          <a:bodyPr/>
          <a:lstStyle/>
          <a:p>
            <a:endParaRPr lang="en-US"/>
          </a:p>
        </p:txBody>
      </p:sp>
      <p:sp>
        <p:nvSpPr>
          <p:cNvPr id="17" name="Shape 11">
            <a:extLst>
              <a:ext uri="{FF2B5EF4-FFF2-40B4-BE49-F238E27FC236}">
                <a16:creationId xmlns:a16="http://schemas.microsoft.com/office/drawing/2014/main" id="{06A052C0-E805-4593-93AE-00D695C141F6}"/>
              </a:ext>
            </a:extLst>
          </p:cNvPr>
          <p:cNvSpPr/>
          <p:nvPr/>
        </p:nvSpPr>
        <p:spPr>
          <a:xfrm>
            <a:off x="3773577" y="1627632"/>
            <a:ext cx="45720" cy="3474720"/>
          </a:xfrm>
          <a:prstGeom prst="rect">
            <a:avLst/>
          </a:prstGeom>
          <a:solidFill>
            <a:srgbClr val="3B9DA5"/>
          </a:solidFill>
          <a:ln/>
        </p:spPr>
        <p:txBody>
          <a:bodyPr/>
          <a:lstStyle/>
          <a:p>
            <a:endParaRPr lang="en-US"/>
          </a:p>
        </p:txBody>
      </p:sp>
      <p:sp>
        <p:nvSpPr>
          <p:cNvPr id="18" name="Text 12">
            <a:extLst>
              <a:ext uri="{FF2B5EF4-FFF2-40B4-BE49-F238E27FC236}">
                <a16:creationId xmlns:a16="http://schemas.microsoft.com/office/drawing/2014/main" id="{D73525AC-8A4C-43E4-AAAF-84857348AD12}"/>
              </a:ext>
            </a:extLst>
          </p:cNvPr>
          <p:cNvSpPr/>
          <p:nvPr/>
        </p:nvSpPr>
        <p:spPr>
          <a:xfrm>
            <a:off x="4043387" y="1700784"/>
            <a:ext cx="4058197" cy="274320"/>
          </a:xfrm>
          <a:prstGeom prst="rect">
            <a:avLst/>
          </a:prstGeom>
          <a:noFill/>
          <a:ln/>
        </p:spPr>
        <p:txBody>
          <a:bodyPr wrap="square" lIns="0" tIns="0" rIns="0" bIns="0" rtlCol="0" anchor="ctr"/>
          <a:lstStyle/>
          <a:p>
            <a:pPr marL="0" indent="0">
              <a:buNone/>
            </a:pPr>
            <a:r>
              <a:rPr lang="en-US" sz="1400" b="1" dirty="0">
                <a:solidFill>
                  <a:srgbClr val="2A7A82"/>
                </a:solidFill>
                <a:latin typeface="Roboto Condensed" panose="02000000000000000000" pitchFamily="2" charset="0"/>
                <a:ea typeface="Roboto Condensed" panose="02000000000000000000" pitchFamily="2" charset="0"/>
                <a:cs typeface="Trebuchet MS" pitchFamily="34" charset="-120"/>
              </a:rPr>
              <a:t>Course Content</a:t>
            </a:r>
            <a:endParaRPr lang="en-US" sz="1400" dirty="0">
              <a:latin typeface="Roboto Condensed" panose="02000000000000000000" pitchFamily="2" charset="0"/>
              <a:ea typeface="Roboto Condensed" panose="02000000000000000000" pitchFamily="2" charset="0"/>
            </a:endParaRPr>
          </a:p>
        </p:txBody>
      </p:sp>
      <p:sp>
        <p:nvSpPr>
          <p:cNvPr id="19" name="Text 13">
            <a:extLst>
              <a:ext uri="{FF2B5EF4-FFF2-40B4-BE49-F238E27FC236}">
                <a16:creationId xmlns:a16="http://schemas.microsoft.com/office/drawing/2014/main" id="{231CF591-DC73-4713-9839-5D9B75124A6A}"/>
              </a:ext>
            </a:extLst>
          </p:cNvPr>
          <p:cNvSpPr/>
          <p:nvPr/>
        </p:nvSpPr>
        <p:spPr>
          <a:xfrm>
            <a:off x="4033617" y="1947672"/>
            <a:ext cx="4258094" cy="3063240"/>
          </a:xfrm>
          <a:prstGeom prst="rect">
            <a:avLst/>
          </a:prstGeom>
          <a:noFill/>
          <a:ln/>
        </p:spPr>
        <p:txBody>
          <a:bodyPr wrap="square" lIns="0" tIns="0" rIns="0" bIns="0" rtlCol="0" anchor="t"/>
          <a:lstStyle/>
          <a:p>
            <a:pPr marL="0" indent="0">
              <a:lnSpc>
                <a:spcPct val="112000"/>
              </a:lnSpc>
              <a:buNone/>
            </a:pPr>
            <a:r>
              <a:rPr lang="en-US" sz="1300" dirty="0">
                <a:solidFill>
                  <a:srgbClr val="4A6363"/>
                </a:solidFill>
                <a:latin typeface="Roboto Condensed" panose="02000000000000000000" pitchFamily="2" charset="0"/>
                <a:ea typeface="Roboto Condensed" panose="02000000000000000000" pitchFamily="2" charset="0"/>
                <a:cs typeface="Calibri" pitchFamily="34" charset="-120"/>
              </a:rPr>
              <a:t>Candidates will get to know how to get from a research analysis to business insights (exploratory data analysis, hypothesis generation, visualization, interpretation), link data to business processes (identifying processes where AI adds value, measurable impact, KPIs), use LLMs for analysis and decision support (such as ChatGPT, Gemini, GaMS, and related LLMs for text analysis, summarization, decision support, and user interaction), use frameworks for building AI-powered solutions (such as LangChain and similar tools to connect models, data sources, tools, and business logic), how to come from a prototype to a process change (integration of AI solutions into existing IT systems, task automation, human-in-the-loop approaches, change management), and get to know risks, limitations, and responsible AI.</a:t>
            </a:r>
            <a:endParaRPr lang="en-US" sz="1300" dirty="0">
              <a:latin typeface="Roboto Condensed" panose="02000000000000000000" pitchFamily="2" charset="0"/>
              <a:ea typeface="Roboto Condensed" panose="02000000000000000000" pitchFamily="2" charset="0"/>
            </a:endParaRPr>
          </a:p>
        </p:txBody>
      </p:sp>
      <p:sp>
        <p:nvSpPr>
          <p:cNvPr id="20" name="Shape 14">
            <a:extLst>
              <a:ext uri="{FF2B5EF4-FFF2-40B4-BE49-F238E27FC236}">
                <a16:creationId xmlns:a16="http://schemas.microsoft.com/office/drawing/2014/main" id="{89A66C83-AE8F-4773-BBE1-7D6553F30EF8}"/>
              </a:ext>
            </a:extLst>
          </p:cNvPr>
          <p:cNvSpPr/>
          <p:nvPr/>
        </p:nvSpPr>
        <p:spPr>
          <a:xfrm>
            <a:off x="8582793" y="1627632"/>
            <a:ext cx="3057518" cy="3474720"/>
          </a:xfrm>
          <a:prstGeom prst="rect">
            <a:avLst/>
          </a:prstGeom>
          <a:solidFill>
            <a:srgbClr val="EDF5F5"/>
          </a:solidFill>
          <a:ln/>
          <a:effectLst>
            <a:outerShdw blurRad="50800" dist="19050" dir="8100000" algn="bl" rotWithShape="0">
              <a:srgbClr val="000000">
                <a:alpha val="8000"/>
              </a:srgbClr>
            </a:outerShdw>
          </a:effectLst>
        </p:spPr>
        <p:txBody>
          <a:bodyPr/>
          <a:lstStyle/>
          <a:p>
            <a:endParaRPr lang="en-US"/>
          </a:p>
        </p:txBody>
      </p:sp>
      <p:sp>
        <p:nvSpPr>
          <p:cNvPr id="21" name="Shape 15">
            <a:extLst>
              <a:ext uri="{FF2B5EF4-FFF2-40B4-BE49-F238E27FC236}">
                <a16:creationId xmlns:a16="http://schemas.microsoft.com/office/drawing/2014/main" id="{7452D3B6-70E7-4E9C-BD57-A372BDCD0D72}"/>
              </a:ext>
            </a:extLst>
          </p:cNvPr>
          <p:cNvSpPr/>
          <p:nvPr/>
        </p:nvSpPr>
        <p:spPr>
          <a:xfrm>
            <a:off x="8525579" y="1627632"/>
            <a:ext cx="45720" cy="3474720"/>
          </a:xfrm>
          <a:prstGeom prst="rect">
            <a:avLst/>
          </a:prstGeom>
          <a:solidFill>
            <a:srgbClr val="3B9DA5"/>
          </a:solidFill>
          <a:ln/>
        </p:spPr>
        <p:txBody>
          <a:bodyPr/>
          <a:lstStyle/>
          <a:p>
            <a:endParaRPr lang="en-US"/>
          </a:p>
        </p:txBody>
      </p:sp>
      <p:sp>
        <p:nvSpPr>
          <p:cNvPr id="22" name="Text 16">
            <a:extLst>
              <a:ext uri="{FF2B5EF4-FFF2-40B4-BE49-F238E27FC236}">
                <a16:creationId xmlns:a16="http://schemas.microsoft.com/office/drawing/2014/main" id="{7EBB0456-6B8A-4909-86AD-2F5C67BEBEDA}"/>
              </a:ext>
            </a:extLst>
          </p:cNvPr>
          <p:cNvSpPr/>
          <p:nvPr/>
        </p:nvSpPr>
        <p:spPr>
          <a:xfrm>
            <a:off x="8744552" y="1700784"/>
            <a:ext cx="2758599" cy="274320"/>
          </a:xfrm>
          <a:prstGeom prst="rect">
            <a:avLst/>
          </a:prstGeom>
          <a:noFill/>
          <a:ln/>
        </p:spPr>
        <p:txBody>
          <a:bodyPr wrap="square" lIns="0" tIns="0" rIns="0" bIns="0" rtlCol="0" anchor="ctr"/>
          <a:lstStyle/>
          <a:p>
            <a:pPr marL="0" indent="0">
              <a:buNone/>
            </a:pPr>
            <a:r>
              <a:rPr lang="en-US" sz="1400" b="1" dirty="0">
                <a:solidFill>
                  <a:srgbClr val="2A7A82"/>
                </a:solidFill>
                <a:latin typeface="Roboto Condensed" panose="02000000000000000000" pitchFamily="2" charset="0"/>
                <a:ea typeface="Roboto Condensed" panose="02000000000000000000" pitchFamily="2" charset="0"/>
                <a:cs typeface="Trebuchet MS" pitchFamily="34" charset="-120"/>
              </a:rPr>
              <a:t>Learning Outcomes</a:t>
            </a:r>
            <a:endParaRPr lang="en-US" sz="1400" dirty="0">
              <a:latin typeface="Roboto Condensed" panose="02000000000000000000" pitchFamily="2" charset="0"/>
              <a:ea typeface="Roboto Condensed" panose="02000000000000000000" pitchFamily="2" charset="0"/>
            </a:endParaRPr>
          </a:p>
        </p:txBody>
      </p:sp>
      <p:sp>
        <p:nvSpPr>
          <p:cNvPr id="23" name="Text 17">
            <a:extLst>
              <a:ext uri="{FF2B5EF4-FFF2-40B4-BE49-F238E27FC236}">
                <a16:creationId xmlns:a16="http://schemas.microsoft.com/office/drawing/2014/main" id="{6E9554AF-652F-4C9C-9233-EA7E813C79C5}"/>
              </a:ext>
            </a:extLst>
          </p:cNvPr>
          <p:cNvSpPr/>
          <p:nvPr/>
        </p:nvSpPr>
        <p:spPr>
          <a:xfrm>
            <a:off x="8744552" y="1947672"/>
            <a:ext cx="2758599" cy="3063240"/>
          </a:xfrm>
          <a:prstGeom prst="rect">
            <a:avLst/>
          </a:prstGeom>
          <a:noFill/>
          <a:ln/>
        </p:spPr>
        <p:txBody>
          <a:bodyPr wrap="square" lIns="0" tIns="0" rIns="0" bIns="0" rtlCol="0" anchor="t"/>
          <a:lstStyle/>
          <a:p>
            <a:pPr marL="0" indent="0">
              <a:lnSpc>
                <a:spcPct val="112000"/>
              </a:lnSpc>
              <a:buNone/>
            </a:pPr>
            <a:r>
              <a:rPr lang="en-US" sz="1300" dirty="0">
                <a:solidFill>
                  <a:srgbClr val="4A6363"/>
                </a:solidFill>
                <a:latin typeface="Roboto Condensed" panose="02000000000000000000" pitchFamily="2" charset="0"/>
                <a:ea typeface="Roboto Condensed" panose="02000000000000000000" pitchFamily="2" charset="0"/>
                <a:cs typeface="Calibri" pitchFamily="34" charset="-120"/>
              </a:rPr>
              <a:t>By the end of the training, candidates will have learned to perform exploratory data analysis and link results to concrete business questions, identify business processes suitable for AI-enabled support or transformation, apply LLMs and AI frameworks to support analysis, decision-making, and automation, plan the transition from experimental AI solutions to changes in business processes, critically evaluate the impact of AI on organizations, employees, and business performance.</a:t>
            </a:r>
            <a:endParaRPr lang="en-US" sz="1300" dirty="0">
              <a:latin typeface="Roboto Condensed" panose="02000000000000000000" pitchFamily="2" charset="0"/>
              <a:ea typeface="Roboto Condensed" panose="02000000000000000000" pitchFamily="2" charset="0"/>
            </a:endParaRPr>
          </a:p>
        </p:txBody>
      </p:sp>
      <p:sp>
        <p:nvSpPr>
          <p:cNvPr id="24" name="Text 18">
            <a:extLst>
              <a:ext uri="{FF2B5EF4-FFF2-40B4-BE49-F238E27FC236}">
                <a16:creationId xmlns:a16="http://schemas.microsoft.com/office/drawing/2014/main" id="{F6BF14F5-928C-47CB-88DA-1E93ADE7F51F}"/>
              </a:ext>
            </a:extLst>
          </p:cNvPr>
          <p:cNvSpPr/>
          <p:nvPr/>
        </p:nvSpPr>
        <p:spPr>
          <a:xfrm>
            <a:off x="548640" y="5212080"/>
            <a:ext cx="11091672" cy="274320"/>
          </a:xfrm>
          <a:prstGeom prst="rect">
            <a:avLst/>
          </a:prstGeom>
          <a:noFill/>
          <a:ln/>
        </p:spPr>
        <p:txBody>
          <a:bodyPr wrap="square" lIns="0" tIns="0" rIns="0" bIns="0" rtlCol="0" anchor="ctr"/>
          <a:lstStyle/>
          <a:p>
            <a:pPr marL="0" indent="0">
              <a:buNone/>
            </a:pPr>
            <a:r>
              <a:rPr lang="en-US" sz="1200" b="1" dirty="0">
                <a:solidFill>
                  <a:srgbClr val="1E3A3A"/>
                </a:solidFill>
                <a:latin typeface="Roboto Condensed" panose="02000000000000000000" pitchFamily="2" charset="0"/>
                <a:ea typeface="Roboto Condensed" panose="02000000000000000000" pitchFamily="2" charset="0"/>
                <a:cs typeface="Calibri" panose="020F0502020204030204" pitchFamily="34" charset="0"/>
              </a:rPr>
              <a:t>Prerequisites: </a:t>
            </a:r>
            <a:r>
              <a:rPr lang="en-US" sz="1200" dirty="0">
                <a:solidFill>
                  <a:srgbClr val="4A6363"/>
                </a:solidFill>
                <a:latin typeface="Roboto Condensed" panose="02000000000000000000" pitchFamily="2" charset="0"/>
                <a:ea typeface="Roboto Condensed" panose="02000000000000000000" pitchFamily="2" charset="0"/>
                <a:cs typeface="Calibri" panose="020F0502020204030204" pitchFamily="34" charset="0"/>
              </a:rPr>
              <a:t>/</a:t>
            </a:r>
            <a:endParaRPr lang="en-US" sz="1200" dirty="0">
              <a:latin typeface="Roboto Condensed" panose="02000000000000000000" pitchFamily="2" charset="0"/>
              <a:ea typeface="Roboto Condensed" panose="02000000000000000000" pitchFamily="2" charset="0"/>
              <a:cs typeface="Calibri" panose="020F0502020204030204" pitchFamily="34" charset="0"/>
            </a:endParaRPr>
          </a:p>
        </p:txBody>
      </p:sp>
      <p:sp>
        <p:nvSpPr>
          <p:cNvPr id="26" name="Shape 20">
            <a:extLst>
              <a:ext uri="{FF2B5EF4-FFF2-40B4-BE49-F238E27FC236}">
                <a16:creationId xmlns:a16="http://schemas.microsoft.com/office/drawing/2014/main" id="{CA4A9506-C151-497D-B05E-FEFFA995DA77}"/>
              </a:ext>
            </a:extLst>
          </p:cNvPr>
          <p:cNvSpPr/>
          <p:nvPr/>
        </p:nvSpPr>
        <p:spPr>
          <a:xfrm>
            <a:off x="548640" y="5532120"/>
            <a:ext cx="11091672" cy="36576"/>
          </a:xfrm>
          <a:prstGeom prst="rect">
            <a:avLst/>
          </a:prstGeom>
          <a:solidFill>
            <a:srgbClr val="A0B72F"/>
          </a:solidFill>
          <a:ln/>
        </p:spPr>
        <p:txBody>
          <a:bodyPr/>
          <a:lstStyle/>
          <a:p>
            <a:endParaRPr lang="en-US"/>
          </a:p>
        </p:txBody>
      </p:sp>
      <p:sp>
        <p:nvSpPr>
          <p:cNvPr id="27" name="Text 21">
            <a:extLst>
              <a:ext uri="{FF2B5EF4-FFF2-40B4-BE49-F238E27FC236}">
                <a16:creationId xmlns:a16="http://schemas.microsoft.com/office/drawing/2014/main" id="{D32C5C13-E970-41DC-90E7-9704F9ABBEDD}"/>
              </a:ext>
            </a:extLst>
          </p:cNvPr>
          <p:cNvSpPr/>
          <p:nvPr/>
        </p:nvSpPr>
        <p:spPr>
          <a:xfrm>
            <a:off x="658368" y="5586984"/>
            <a:ext cx="1714500" cy="457200"/>
          </a:xfrm>
          <a:prstGeom prst="rect">
            <a:avLst/>
          </a:prstGeom>
          <a:noFill/>
          <a:ln/>
        </p:spPr>
        <p:txBody>
          <a:bodyPr wrap="square" lIns="0" tIns="0" rIns="0" bIns="0" rtlCol="0" anchor="ctr"/>
          <a:lstStyle/>
          <a:p>
            <a:pPr marL="0" indent="0">
              <a:buNone/>
            </a:pPr>
            <a:r>
              <a:rPr lang="en-US" sz="1200" b="1" dirty="0">
                <a:solidFill>
                  <a:srgbClr val="1E3A3A"/>
                </a:solidFill>
                <a:latin typeface="Roboto Condensed" panose="02000000000000000000" pitchFamily="2" charset="0"/>
                <a:ea typeface="Roboto Condensed" panose="02000000000000000000" pitchFamily="2" charset="0"/>
                <a:cs typeface="Trebuchet MS" pitchFamily="34" charset="-120"/>
              </a:rPr>
              <a:t>Target audience</a:t>
            </a:r>
            <a:endParaRPr lang="en-US" sz="1200" dirty="0">
              <a:latin typeface="Roboto Condensed" panose="02000000000000000000" pitchFamily="2" charset="0"/>
              <a:ea typeface="Roboto Condensed" panose="02000000000000000000" pitchFamily="2" charset="0"/>
            </a:endParaRPr>
          </a:p>
          <a:p>
            <a:pPr marL="0" indent="0">
              <a:buNone/>
            </a:pPr>
            <a:r>
              <a:rPr lang="en-US" sz="1200" dirty="0">
                <a:solidFill>
                  <a:srgbClr val="4A6363"/>
                </a:solidFill>
                <a:latin typeface="Roboto Condensed" panose="02000000000000000000" pitchFamily="2" charset="0"/>
                <a:ea typeface="Roboto Condensed" panose="02000000000000000000" pitchFamily="2" charset="0"/>
                <a:cs typeface="Calibri" pitchFamily="34" charset="-120"/>
              </a:rPr>
              <a:t>Team leads, chief information officers</a:t>
            </a:r>
            <a:endParaRPr lang="en-US" sz="1100" dirty="0">
              <a:latin typeface="Roboto Condensed" panose="02000000000000000000" pitchFamily="2" charset="0"/>
              <a:ea typeface="Roboto Condensed" panose="02000000000000000000" pitchFamily="2" charset="0"/>
            </a:endParaRPr>
          </a:p>
        </p:txBody>
      </p:sp>
      <p:sp>
        <p:nvSpPr>
          <p:cNvPr id="28" name="Shape 22">
            <a:extLst>
              <a:ext uri="{FF2B5EF4-FFF2-40B4-BE49-F238E27FC236}">
                <a16:creationId xmlns:a16="http://schemas.microsoft.com/office/drawing/2014/main" id="{180EE7C0-5824-461A-AAC3-09D471606EEC}"/>
              </a:ext>
            </a:extLst>
          </p:cNvPr>
          <p:cNvSpPr/>
          <p:nvPr/>
        </p:nvSpPr>
        <p:spPr>
          <a:xfrm>
            <a:off x="2098865" y="5623560"/>
            <a:ext cx="9144" cy="384048"/>
          </a:xfrm>
          <a:prstGeom prst="rect">
            <a:avLst/>
          </a:prstGeom>
          <a:solidFill>
            <a:srgbClr val="D4ECEE"/>
          </a:solidFill>
          <a:ln/>
        </p:spPr>
        <p:txBody>
          <a:bodyPr/>
          <a:lstStyle/>
          <a:p>
            <a:endParaRPr lang="en-US"/>
          </a:p>
        </p:txBody>
      </p:sp>
      <p:sp>
        <p:nvSpPr>
          <p:cNvPr id="29" name="Text 23">
            <a:extLst>
              <a:ext uri="{FF2B5EF4-FFF2-40B4-BE49-F238E27FC236}">
                <a16:creationId xmlns:a16="http://schemas.microsoft.com/office/drawing/2014/main" id="{E00918F9-5BCE-4172-89B6-1C6B5384EB31}"/>
              </a:ext>
            </a:extLst>
          </p:cNvPr>
          <p:cNvSpPr/>
          <p:nvPr/>
        </p:nvSpPr>
        <p:spPr>
          <a:xfrm>
            <a:off x="2336609" y="5586984"/>
            <a:ext cx="1259551" cy="457200"/>
          </a:xfrm>
          <a:prstGeom prst="rect">
            <a:avLst/>
          </a:prstGeom>
          <a:noFill/>
          <a:ln/>
        </p:spPr>
        <p:txBody>
          <a:bodyPr wrap="square" lIns="0" tIns="0" rIns="0" bIns="0" rtlCol="0" anchor="ctr"/>
          <a:lstStyle/>
          <a:p>
            <a:pPr marL="0" indent="0">
              <a:buNone/>
            </a:pPr>
            <a:r>
              <a:rPr lang="en-US" sz="1200" b="1" dirty="0">
                <a:solidFill>
                  <a:srgbClr val="1E3A3A"/>
                </a:solidFill>
                <a:latin typeface="Roboto Condensed" panose="02000000000000000000" pitchFamily="2" charset="0"/>
                <a:ea typeface="Roboto Condensed" panose="02000000000000000000" pitchFamily="2" charset="0"/>
                <a:cs typeface="Trebuchet MS" pitchFamily="34" charset="-120"/>
              </a:rPr>
              <a:t>Language</a:t>
            </a:r>
            <a:endParaRPr lang="en-US" sz="1200" dirty="0">
              <a:latin typeface="Roboto Condensed" panose="02000000000000000000" pitchFamily="2" charset="0"/>
              <a:ea typeface="Roboto Condensed" panose="02000000000000000000" pitchFamily="2" charset="0"/>
            </a:endParaRPr>
          </a:p>
          <a:p>
            <a:pPr marL="0" indent="0">
              <a:buNone/>
            </a:pPr>
            <a:r>
              <a:rPr lang="en-US" sz="1200" dirty="0">
                <a:solidFill>
                  <a:srgbClr val="4A6363"/>
                </a:solidFill>
                <a:latin typeface="Roboto Condensed" panose="02000000000000000000" pitchFamily="2" charset="0"/>
                <a:ea typeface="Roboto Condensed" panose="02000000000000000000" pitchFamily="2" charset="0"/>
                <a:cs typeface="Calibri" pitchFamily="34" charset="-120"/>
              </a:rPr>
              <a:t>Slovenian, English</a:t>
            </a:r>
            <a:endParaRPr lang="en-US" sz="1200" dirty="0">
              <a:latin typeface="Roboto Condensed" panose="02000000000000000000" pitchFamily="2" charset="0"/>
              <a:ea typeface="Roboto Condensed" panose="02000000000000000000" pitchFamily="2" charset="0"/>
            </a:endParaRPr>
          </a:p>
        </p:txBody>
      </p:sp>
      <p:sp>
        <p:nvSpPr>
          <p:cNvPr id="30" name="Shape 24">
            <a:extLst>
              <a:ext uri="{FF2B5EF4-FFF2-40B4-BE49-F238E27FC236}">
                <a16:creationId xmlns:a16="http://schemas.microsoft.com/office/drawing/2014/main" id="{41EAE327-073F-40D7-BB3C-FB53D52F15D2}"/>
              </a:ext>
            </a:extLst>
          </p:cNvPr>
          <p:cNvSpPr/>
          <p:nvPr/>
        </p:nvSpPr>
        <p:spPr>
          <a:xfrm>
            <a:off x="3625029" y="5623560"/>
            <a:ext cx="9144" cy="384048"/>
          </a:xfrm>
          <a:prstGeom prst="rect">
            <a:avLst/>
          </a:prstGeom>
          <a:solidFill>
            <a:srgbClr val="D4ECEE"/>
          </a:solidFill>
          <a:ln/>
        </p:spPr>
        <p:txBody>
          <a:bodyPr/>
          <a:lstStyle/>
          <a:p>
            <a:endParaRPr lang="en-US"/>
          </a:p>
        </p:txBody>
      </p:sp>
      <p:sp>
        <p:nvSpPr>
          <p:cNvPr id="31" name="Text 25">
            <a:extLst>
              <a:ext uri="{FF2B5EF4-FFF2-40B4-BE49-F238E27FC236}">
                <a16:creationId xmlns:a16="http://schemas.microsoft.com/office/drawing/2014/main" id="{8DB147FB-C268-4DCF-AB24-6F1722A058AA}"/>
              </a:ext>
            </a:extLst>
          </p:cNvPr>
          <p:cNvSpPr/>
          <p:nvPr/>
        </p:nvSpPr>
        <p:spPr>
          <a:xfrm>
            <a:off x="3846893" y="5586984"/>
            <a:ext cx="1942703" cy="457200"/>
          </a:xfrm>
          <a:prstGeom prst="rect">
            <a:avLst/>
          </a:prstGeom>
          <a:noFill/>
          <a:ln/>
        </p:spPr>
        <p:txBody>
          <a:bodyPr wrap="square" lIns="0" tIns="0" rIns="0" bIns="0" rtlCol="0" anchor="ctr"/>
          <a:lstStyle/>
          <a:p>
            <a:pPr marL="0" indent="0">
              <a:buNone/>
            </a:pPr>
            <a:r>
              <a:rPr lang="en-US" sz="1200" b="1" dirty="0">
                <a:solidFill>
                  <a:srgbClr val="1E3A3A"/>
                </a:solidFill>
                <a:latin typeface="Roboto Condensed" panose="02000000000000000000" pitchFamily="2" charset="0"/>
                <a:ea typeface="Roboto Condensed" panose="02000000000000000000" pitchFamily="2" charset="0"/>
                <a:cs typeface="Trebuchet MS" pitchFamily="34" charset="-120"/>
              </a:rPr>
              <a:t>Format</a:t>
            </a:r>
            <a:endParaRPr lang="en-US" sz="1200" dirty="0">
              <a:latin typeface="Roboto Condensed" panose="02000000000000000000" pitchFamily="2" charset="0"/>
              <a:ea typeface="Roboto Condensed" panose="02000000000000000000" pitchFamily="2" charset="0"/>
            </a:endParaRPr>
          </a:p>
          <a:p>
            <a:pPr marL="0" indent="0">
              <a:buNone/>
            </a:pPr>
            <a:r>
              <a:rPr lang="en-US" sz="1200" dirty="0">
                <a:solidFill>
                  <a:srgbClr val="4A6363"/>
                </a:solidFill>
                <a:latin typeface="Roboto Condensed" panose="02000000000000000000" pitchFamily="2" charset="0"/>
                <a:ea typeface="Roboto Condensed" panose="02000000000000000000" pitchFamily="2" charset="0"/>
                <a:cs typeface="Calibri" pitchFamily="34" charset="-120"/>
              </a:rPr>
              <a:t>Lectures; Hands-on sessions; Home assignments</a:t>
            </a:r>
            <a:endParaRPr lang="en-US" sz="1200" dirty="0">
              <a:latin typeface="Roboto Condensed" panose="02000000000000000000" pitchFamily="2" charset="0"/>
              <a:ea typeface="Roboto Condensed" panose="02000000000000000000" pitchFamily="2" charset="0"/>
            </a:endParaRPr>
          </a:p>
        </p:txBody>
      </p:sp>
      <p:sp>
        <p:nvSpPr>
          <p:cNvPr id="32" name="Shape 26">
            <a:extLst>
              <a:ext uri="{FF2B5EF4-FFF2-40B4-BE49-F238E27FC236}">
                <a16:creationId xmlns:a16="http://schemas.microsoft.com/office/drawing/2014/main" id="{A0447F1A-091D-4E24-8881-C5106EE2646F}"/>
              </a:ext>
            </a:extLst>
          </p:cNvPr>
          <p:cNvSpPr/>
          <p:nvPr/>
        </p:nvSpPr>
        <p:spPr>
          <a:xfrm>
            <a:off x="5834591" y="5623560"/>
            <a:ext cx="9144" cy="384048"/>
          </a:xfrm>
          <a:prstGeom prst="rect">
            <a:avLst/>
          </a:prstGeom>
          <a:solidFill>
            <a:srgbClr val="D4ECEE"/>
          </a:solidFill>
          <a:ln/>
        </p:spPr>
        <p:txBody>
          <a:bodyPr/>
          <a:lstStyle/>
          <a:p>
            <a:endParaRPr lang="en-US"/>
          </a:p>
        </p:txBody>
      </p:sp>
      <p:sp>
        <p:nvSpPr>
          <p:cNvPr id="33" name="Text 27">
            <a:extLst>
              <a:ext uri="{FF2B5EF4-FFF2-40B4-BE49-F238E27FC236}">
                <a16:creationId xmlns:a16="http://schemas.microsoft.com/office/drawing/2014/main" id="{7817ED81-DD4E-49D8-83F4-F7326CE73EE0}"/>
              </a:ext>
            </a:extLst>
          </p:cNvPr>
          <p:cNvSpPr/>
          <p:nvPr/>
        </p:nvSpPr>
        <p:spPr>
          <a:xfrm>
            <a:off x="6040329" y="5586984"/>
            <a:ext cx="1555287" cy="457200"/>
          </a:xfrm>
          <a:prstGeom prst="rect">
            <a:avLst/>
          </a:prstGeom>
          <a:noFill/>
          <a:ln/>
        </p:spPr>
        <p:txBody>
          <a:bodyPr wrap="square" lIns="0" tIns="0" rIns="0" bIns="0" rtlCol="0" anchor="ctr"/>
          <a:lstStyle/>
          <a:p>
            <a:pPr marL="0" indent="0">
              <a:buNone/>
            </a:pPr>
            <a:r>
              <a:rPr lang="en-US" sz="1200" b="1" dirty="0">
                <a:solidFill>
                  <a:srgbClr val="1E3A3A"/>
                </a:solidFill>
                <a:latin typeface="Roboto Condensed" panose="02000000000000000000" pitchFamily="2" charset="0"/>
                <a:ea typeface="Roboto Condensed" panose="02000000000000000000" pitchFamily="2" charset="0"/>
                <a:cs typeface="Trebuchet MS" pitchFamily="34" charset="-120"/>
              </a:rPr>
              <a:t>Tentative date</a:t>
            </a:r>
            <a:endParaRPr lang="en-US" sz="1200" dirty="0">
              <a:latin typeface="Roboto Condensed" panose="02000000000000000000" pitchFamily="2" charset="0"/>
              <a:ea typeface="Roboto Condensed" panose="02000000000000000000" pitchFamily="2" charset="0"/>
            </a:endParaRPr>
          </a:p>
          <a:p>
            <a:pPr marL="0" indent="0">
              <a:buNone/>
            </a:pPr>
            <a:r>
              <a:rPr lang="en-US" sz="1200" dirty="0">
                <a:solidFill>
                  <a:srgbClr val="4A6363"/>
                </a:solidFill>
                <a:latin typeface="Roboto Condensed" panose="02000000000000000000" pitchFamily="2" charset="0"/>
                <a:ea typeface="Roboto Condensed" panose="02000000000000000000" pitchFamily="2" charset="0"/>
                <a:cs typeface="Calibri" pitchFamily="34" charset="-120"/>
              </a:rPr>
              <a:t>Fall 2027, Summer 2028</a:t>
            </a:r>
            <a:endParaRPr lang="en-US" sz="1200" dirty="0">
              <a:latin typeface="Roboto Condensed" panose="02000000000000000000" pitchFamily="2" charset="0"/>
              <a:ea typeface="Roboto Condensed" panose="02000000000000000000" pitchFamily="2" charset="0"/>
            </a:endParaRPr>
          </a:p>
        </p:txBody>
      </p:sp>
      <p:sp>
        <p:nvSpPr>
          <p:cNvPr id="34" name="Shape 28">
            <a:extLst>
              <a:ext uri="{FF2B5EF4-FFF2-40B4-BE49-F238E27FC236}">
                <a16:creationId xmlns:a16="http://schemas.microsoft.com/office/drawing/2014/main" id="{D7FF52C4-00E5-407E-A83E-E3E422A44443}"/>
              </a:ext>
            </a:extLst>
          </p:cNvPr>
          <p:cNvSpPr/>
          <p:nvPr/>
        </p:nvSpPr>
        <p:spPr>
          <a:xfrm>
            <a:off x="7683203" y="5623560"/>
            <a:ext cx="9144" cy="384048"/>
          </a:xfrm>
          <a:prstGeom prst="rect">
            <a:avLst/>
          </a:prstGeom>
          <a:solidFill>
            <a:srgbClr val="D4ECEE"/>
          </a:solidFill>
          <a:ln/>
        </p:spPr>
        <p:txBody>
          <a:bodyPr/>
          <a:lstStyle/>
          <a:p>
            <a:endParaRPr lang="en-US"/>
          </a:p>
        </p:txBody>
      </p:sp>
      <p:sp>
        <p:nvSpPr>
          <p:cNvPr id="35" name="Text 29">
            <a:extLst>
              <a:ext uri="{FF2B5EF4-FFF2-40B4-BE49-F238E27FC236}">
                <a16:creationId xmlns:a16="http://schemas.microsoft.com/office/drawing/2014/main" id="{823ECCEF-B433-42CB-84D8-C279B9408FE6}"/>
              </a:ext>
            </a:extLst>
          </p:cNvPr>
          <p:cNvSpPr/>
          <p:nvPr/>
        </p:nvSpPr>
        <p:spPr>
          <a:xfrm>
            <a:off x="7846349" y="5586984"/>
            <a:ext cx="2793417" cy="457200"/>
          </a:xfrm>
          <a:prstGeom prst="rect">
            <a:avLst/>
          </a:prstGeom>
          <a:noFill/>
          <a:ln/>
        </p:spPr>
        <p:txBody>
          <a:bodyPr wrap="square" lIns="0" tIns="0" rIns="0" bIns="0" rtlCol="0" anchor="ctr"/>
          <a:lstStyle/>
          <a:p>
            <a:pPr marL="0" indent="0">
              <a:buNone/>
            </a:pPr>
            <a:r>
              <a:rPr lang="en-US" sz="1200" b="1" dirty="0">
                <a:solidFill>
                  <a:srgbClr val="1E3A3A"/>
                </a:solidFill>
                <a:latin typeface="Roboto Condensed" panose="02000000000000000000" pitchFamily="2" charset="0"/>
                <a:ea typeface="Roboto Condensed" panose="02000000000000000000" pitchFamily="2" charset="0"/>
                <a:cs typeface="Trebuchet MS" pitchFamily="34" charset="-120"/>
              </a:rPr>
              <a:t>Duration</a:t>
            </a:r>
            <a:endParaRPr lang="en-US" sz="1200" dirty="0">
              <a:latin typeface="Roboto Condensed" panose="02000000000000000000" pitchFamily="2" charset="0"/>
              <a:ea typeface="Roboto Condensed" panose="02000000000000000000" pitchFamily="2" charset="0"/>
            </a:endParaRPr>
          </a:p>
          <a:p>
            <a:pPr marL="0" indent="0">
              <a:buNone/>
            </a:pPr>
            <a:r>
              <a:rPr lang="en-US" sz="1200" dirty="0">
                <a:solidFill>
                  <a:srgbClr val="4A6363"/>
                </a:solidFill>
                <a:latin typeface="Roboto Condensed" panose="02000000000000000000" pitchFamily="2" charset="0"/>
                <a:ea typeface="Roboto Condensed" panose="02000000000000000000" pitchFamily="2" charset="0"/>
                <a:cs typeface="Calibri" pitchFamily="34" charset="-120"/>
              </a:rPr>
              <a:t>Contact hours: 16h, Independent work: 32h</a:t>
            </a:r>
            <a:endParaRPr lang="en-US" sz="1200" dirty="0">
              <a:latin typeface="Roboto Condensed" panose="02000000000000000000" pitchFamily="2" charset="0"/>
              <a:ea typeface="Roboto Condensed" panose="02000000000000000000" pitchFamily="2" charset="0"/>
            </a:endParaRPr>
          </a:p>
        </p:txBody>
      </p:sp>
      <p:sp>
        <p:nvSpPr>
          <p:cNvPr id="36" name="Shape 30">
            <a:extLst>
              <a:ext uri="{FF2B5EF4-FFF2-40B4-BE49-F238E27FC236}">
                <a16:creationId xmlns:a16="http://schemas.microsoft.com/office/drawing/2014/main" id="{8C55355E-714F-4FFB-9FED-9D0B57E6BE03}"/>
              </a:ext>
            </a:extLst>
          </p:cNvPr>
          <p:cNvSpPr/>
          <p:nvPr/>
        </p:nvSpPr>
        <p:spPr>
          <a:xfrm>
            <a:off x="10571350" y="5623560"/>
            <a:ext cx="9144" cy="384048"/>
          </a:xfrm>
          <a:prstGeom prst="rect">
            <a:avLst/>
          </a:prstGeom>
          <a:solidFill>
            <a:srgbClr val="D4ECEE"/>
          </a:solidFill>
          <a:ln/>
        </p:spPr>
        <p:txBody>
          <a:bodyPr/>
          <a:lstStyle/>
          <a:p>
            <a:endParaRPr lang="en-US"/>
          </a:p>
        </p:txBody>
      </p:sp>
      <p:sp>
        <p:nvSpPr>
          <p:cNvPr id="37" name="Text 31">
            <a:extLst>
              <a:ext uri="{FF2B5EF4-FFF2-40B4-BE49-F238E27FC236}">
                <a16:creationId xmlns:a16="http://schemas.microsoft.com/office/drawing/2014/main" id="{F34DBAFD-8907-4EFA-AC52-017E29D3047E}"/>
              </a:ext>
            </a:extLst>
          </p:cNvPr>
          <p:cNvSpPr/>
          <p:nvPr/>
        </p:nvSpPr>
        <p:spPr>
          <a:xfrm>
            <a:off x="10712918" y="5586984"/>
            <a:ext cx="854242" cy="457200"/>
          </a:xfrm>
          <a:prstGeom prst="rect">
            <a:avLst/>
          </a:prstGeom>
          <a:noFill/>
          <a:ln/>
        </p:spPr>
        <p:txBody>
          <a:bodyPr wrap="square" lIns="0" tIns="0" rIns="0" bIns="0" rtlCol="0" anchor="ctr"/>
          <a:lstStyle/>
          <a:p>
            <a:pPr marL="0" indent="0">
              <a:buNone/>
            </a:pPr>
            <a:r>
              <a:rPr lang="en-US" sz="1200" b="1" dirty="0">
                <a:solidFill>
                  <a:srgbClr val="1E3A3A"/>
                </a:solidFill>
                <a:latin typeface="Roboto Condensed" panose="02000000000000000000" pitchFamily="2" charset="0"/>
                <a:ea typeface="Roboto Condensed" panose="02000000000000000000" pitchFamily="2" charset="0"/>
                <a:cs typeface="Trebuchet MS" pitchFamily="34" charset="-120"/>
              </a:rPr>
              <a:t>ECTS credits</a:t>
            </a:r>
            <a:endParaRPr lang="en-US" sz="1200" dirty="0">
              <a:latin typeface="Roboto Condensed" panose="02000000000000000000" pitchFamily="2" charset="0"/>
              <a:ea typeface="Roboto Condensed" panose="02000000000000000000" pitchFamily="2" charset="0"/>
            </a:endParaRPr>
          </a:p>
          <a:p>
            <a:pPr marL="0" indent="0">
              <a:buNone/>
            </a:pPr>
            <a:r>
              <a:rPr lang="en-US" sz="1200" dirty="0">
                <a:solidFill>
                  <a:srgbClr val="4A6363"/>
                </a:solidFill>
                <a:latin typeface="Roboto Condensed" panose="02000000000000000000" pitchFamily="2" charset="0"/>
                <a:ea typeface="Roboto Condensed" panose="02000000000000000000" pitchFamily="2" charset="0"/>
                <a:cs typeface="Calibri" pitchFamily="34" charset="-120"/>
              </a:rPr>
              <a:t>2</a:t>
            </a:r>
            <a:endParaRPr lang="en-US" sz="1200" dirty="0">
              <a:latin typeface="Roboto Condensed" panose="02000000000000000000" pitchFamily="2" charset="0"/>
              <a:ea typeface="Roboto Condensed" panose="02000000000000000000" pitchFamily="2" charset="0"/>
            </a:endParaRPr>
          </a:p>
        </p:txBody>
      </p:sp>
    </p:spTree>
    <p:extLst>
      <p:ext uri="{BB962C8B-B14F-4D97-AF65-F5344CB8AC3E}">
        <p14:creationId xmlns:p14="http://schemas.microsoft.com/office/powerpoint/2010/main" val="3937274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4FDFAFAF-DFB9-45AB-BE08-248D3B2FC555}"/>
              </a:ext>
            </a:extLst>
          </p:cNvPr>
          <p:cNvGrpSpPr/>
          <p:nvPr/>
        </p:nvGrpSpPr>
        <p:grpSpPr>
          <a:xfrm>
            <a:off x="5480396" y="1125853"/>
            <a:ext cx="6442364" cy="5073589"/>
            <a:chOff x="5480396" y="1125853"/>
            <a:chExt cx="6442364" cy="5073589"/>
          </a:xfrm>
        </p:grpSpPr>
        <p:pic>
          <p:nvPicPr>
            <p:cNvPr id="46" name="Slika 2">
              <a:extLst>
                <a:ext uri="{FF2B5EF4-FFF2-40B4-BE49-F238E27FC236}">
                  <a16:creationId xmlns:a16="http://schemas.microsoft.com/office/drawing/2014/main" id="{17D2C03E-3353-48C0-AD9C-197422450F4D}"/>
                </a:ext>
              </a:extLst>
            </p:cNvPr>
            <p:cNvPicPr>
              <a:picLocks noChangeAspect="1"/>
            </p:cNvPicPr>
            <p:nvPr/>
          </p:nvPicPr>
          <p:blipFill>
            <a:blip r:embed="rId2"/>
            <a:stretch>
              <a:fillRect/>
            </a:stretch>
          </p:blipFill>
          <p:spPr bwMode="auto">
            <a:xfrm>
              <a:off x="5480396" y="1125853"/>
              <a:ext cx="4063366" cy="2258031"/>
            </a:xfrm>
            <a:prstGeom prst="rect">
              <a:avLst/>
            </a:prstGeom>
          </p:spPr>
        </p:pic>
        <p:pic>
          <p:nvPicPr>
            <p:cNvPr id="47" name="Slika 1">
              <a:extLst>
                <a:ext uri="{FF2B5EF4-FFF2-40B4-BE49-F238E27FC236}">
                  <a16:creationId xmlns:a16="http://schemas.microsoft.com/office/drawing/2014/main" id="{A11A3B0F-4084-470F-B8AD-8ECF56144811}"/>
                </a:ext>
              </a:extLst>
            </p:cNvPr>
            <p:cNvPicPr>
              <a:picLocks noChangeAspect="1"/>
            </p:cNvPicPr>
            <p:nvPr/>
          </p:nvPicPr>
          <p:blipFill>
            <a:blip r:embed="rId3"/>
            <a:stretch>
              <a:fillRect/>
            </a:stretch>
          </p:blipFill>
          <p:spPr bwMode="auto">
            <a:xfrm>
              <a:off x="7813254" y="1125854"/>
              <a:ext cx="4109506" cy="2258030"/>
            </a:xfrm>
            <a:prstGeom prst="rect">
              <a:avLst/>
            </a:prstGeom>
          </p:spPr>
        </p:pic>
        <p:pic>
          <p:nvPicPr>
            <p:cNvPr id="48" name="Slika 9">
              <a:extLst>
                <a:ext uri="{FF2B5EF4-FFF2-40B4-BE49-F238E27FC236}">
                  <a16:creationId xmlns:a16="http://schemas.microsoft.com/office/drawing/2014/main" id="{B24A76F1-50CF-4B92-AB7A-D83454A7B22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bwMode="auto">
            <a:xfrm>
              <a:off x="5480396" y="3425069"/>
              <a:ext cx="3699164" cy="2774373"/>
            </a:xfrm>
            <a:prstGeom prst="rect">
              <a:avLst/>
            </a:prstGeom>
          </p:spPr>
        </p:pic>
        <p:pic>
          <p:nvPicPr>
            <p:cNvPr id="49" name="Slika 3">
              <a:extLst>
                <a:ext uri="{FF2B5EF4-FFF2-40B4-BE49-F238E27FC236}">
                  <a16:creationId xmlns:a16="http://schemas.microsoft.com/office/drawing/2014/main" id="{2EF4C91A-527F-441F-9408-9B54616855F8}"/>
                </a:ext>
              </a:extLst>
            </p:cNvPr>
            <p:cNvPicPr>
              <a:picLocks noChangeAspect="1"/>
            </p:cNvPicPr>
            <p:nvPr/>
          </p:nvPicPr>
          <p:blipFill rotWithShape="1">
            <a:blip r:embed="rId5"/>
            <a:srcRect l="-1342" t="13927" r="1342" b="346"/>
            <a:stretch/>
          </p:blipFill>
          <p:spPr bwMode="auto">
            <a:xfrm>
              <a:off x="9179560" y="3425068"/>
              <a:ext cx="2743200" cy="2750172"/>
            </a:xfrm>
            <a:prstGeom prst="rect">
              <a:avLst/>
            </a:prstGeom>
          </p:spPr>
        </p:pic>
      </p:grpSp>
      <p:sp>
        <p:nvSpPr>
          <p:cNvPr id="2" name="TextBox 1"/>
          <p:cNvSpPr txBox="1"/>
          <p:nvPr/>
        </p:nvSpPr>
        <p:spPr>
          <a:xfrm>
            <a:off x="502920" y="347472"/>
            <a:ext cx="11247120" cy="527324"/>
          </a:xfrm>
          <a:prstGeom prst="rect">
            <a:avLst/>
          </a:prstGeom>
          <a:noFill/>
        </p:spPr>
        <p:txBody>
          <a:bodyPr wrap="square" lIns="0" tIns="0" rIns="0" bIns="0" anchor="t">
            <a:spAutoFit/>
          </a:bodyPr>
          <a:lstStyle/>
          <a:p>
            <a:pPr algn="l">
              <a:lnSpc>
                <a:spcPct val="115000"/>
              </a:lnSpc>
            </a:pPr>
            <a:r>
              <a:rPr lang="sl-SI" sz="3200" b="1" dirty="0">
                <a:solidFill>
                  <a:srgbClr val="145B6E"/>
                </a:solidFill>
                <a:latin typeface="+mj-lt"/>
              </a:rPr>
              <a:t>U</a:t>
            </a:r>
            <a:r>
              <a:rPr lang="sl-SI" sz="3200" b="1" i="0" dirty="0">
                <a:solidFill>
                  <a:srgbClr val="145B6E"/>
                </a:solidFill>
                <a:latin typeface="+mj-lt"/>
              </a:rPr>
              <a:t>čni centri SLAIF – „one-stop shop“</a:t>
            </a:r>
            <a:endParaRPr sz="3200" b="1" i="0" dirty="0">
              <a:solidFill>
                <a:srgbClr val="145B6E"/>
              </a:solidFill>
              <a:latin typeface="+mj-lt"/>
            </a:endParaRPr>
          </a:p>
        </p:txBody>
      </p:sp>
      <p:sp>
        <p:nvSpPr>
          <p:cNvPr id="4" name="Rounded Rectangle 3"/>
          <p:cNvSpPr/>
          <p:nvPr/>
        </p:nvSpPr>
        <p:spPr>
          <a:xfrm>
            <a:off x="495147" y="1783080"/>
            <a:ext cx="4660599" cy="3127587"/>
          </a:xfrm>
          <a:prstGeom prst="roundRect">
            <a:avLst>
              <a:gd name="adj" fmla="val 4000"/>
            </a:avLst>
          </a:prstGeom>
          <a:solidFill>
            <a:srgbClr val="FFFFFF"/>
          </a:solidFill>
          <a:ln w="9525">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5" name="Rectangle 4"/>
          <p:cNvSpPr/>
          <p:nvPr/>
        </p:nvSpPr>
        <p:spPr>
          <a:xfrm>
            <a:off x="495147" y="1783080"/>
            <a:ext cx="4660599" cy="685800"/>
          </a:xfrm>
          <a:prstGeom prst="rect">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6" name="TextBox 5"/>
          <p:cNvSpPr txBox="1"/>
          <p:nvPr/>
        </p:nvSpPr>
        <p:spPr>
          <a:xfrm>
            <a:off x="495147" y="1901952"/>
            <a:ext cx="4660599" cy="362535"/>
          </a:xfrm>
          <a:prstGeom prst="rect">
            <a:avLst/>
          </a:prstGeom>
          <a:noFill/>
        </p:spPr>
        <p:txBody>
          <a:bodyPr wrap="square" lIns="0" tIns="0" rIns="0" bIns="0" anchor="t">
            <a:spAutoFit/>
          </a:bodyPr>
          <a:lstStyle/>
          <a:p>
            <a:pPr algn="ctr">
              <a:lnSpc>
                <a:spcPct val="115000"/>
              </a:lnSpc>
            </a:pPr>
            <a:r>
              <a:rPr lang="sl-SI" sz="2200" b="1" dirty="0">
                <a:solidFill>
                  <a:srgbClr val="FFFFFF"/>
                </a:solidFill>
                <a:latin typeface="Roboto Condensed" panose="02000000000000000000" pitchFamily="2" charset="0"/>
                <a:ea typeface="Roboto Condensed" panose="02000000000000000000" pitchFamily="2" charset="0"/>
              </a:rPr>
              <a:t>Individualizirana podpora</a:t>
            </a:r>
            <a:endParaRPr sz="2200" b="1" i="0" dirty="0">
              <a:solidFill>
                <a:srgbClr val="FFFFFF"/>
              </a:solidFill>
              <a:latin typeface="Roboto Condensed" panose="02000000000000000000" pitchFamily="2" charset="0"/>
              <a:ea typeface="Roboto Condensed" panose="02000000000000000000" pitchFamily="2" charset="0"/>
            </a:endParaRPr>
          </a:p>
        </p:txBody>
      </p:sp>
      <p:grpSp>
        <p:nvGrpSpPr>
          <p:cNvPr id="33" name="Group 32">
            <a:extLst>
              <a:ext uri="{FF2B5EF4-FFF2-40B4-BE49-F238E27FC236}">
                <a16:creationId xmlns:a16="http://schemas.microsoft.com/office/drawing/2014/main" id="{4E57F354-0298-4ECB-8FE8-884F6A0AF886}"/>
              </a:ext>
            </a:extLst>
          </p:cNvPr>
          <p:cNvGrpSpPr/>
          <p:nvPr/>
        </p:nvGrpSpPr>
        <p:grpSpPr>
          <a:xfrm>
            <a:off x="815187" y="2652210"/>
            <a:ext cx="4340559" cy="238783"/>
            <a:chOff x="815187" y="3163661"/>
            <a:chExt cx="4340559" cy="238783"/>
          </a:xfrm>
        </p:grpSpPr>
        <p:sp>
          <p:nvSpPr>
            <p:cNvPr id="8" name="Oval 7"/>
            <p:cNvSpPr/>
            <p:nvPr/>
          </p:nvSpPr>
          <p:spPr>
            <a:xfrm>
              <a:off x="815187" y="3221304"/>
              <a:ext cx="137160" cy="137160"/>
            </a:xfrm>
            <a:prstGeom prst="ellipse">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9" name="TextBox 8"/>
            <p:cNvSpPr txBox="1"/>
            <p:nvPr/>
          </p:nvSpPr>
          <p:spPr>
            <a:xfrm>
              <a:off x="1043787" y="3163661"/>
              <a:ext cx="4111959" cy="238783"/>
            </a:xfrm>
            <a:prstGeom prst="rect">
              <a:avLst/>
            </a:prstGeom>
            <a:noFill/>
          </p:spPr>
          <p:txBody>
            <a:bodyPr wrap="square" lIns="0" tIns="0" rIns="0" bIns="0" anchor="t">
              <a:spAutoFit/>
            </a:bodyPr>
            <a:lstStyle/>
            <a:p>
              <a:pPr>
                <a:lnSpc>
                  <a:spcPct val="120000"/>
                </a:lnSpc>
              </a:pPr>
              <a:r>
                <a:rPr lang="pl-PL" sz="1400" dirty="0">
                  <a:solidFill>
                    <a:srgbClr val="1C2B33"/>
                  </a:solidFill>
                  <a:latin typeface="Roboto Condensed" panose="02000000000000000000" pitchFamily="2" charset="0"/>
                  <a:ea typeface="Roboto Condensed" panose="02000000000000000000" pitchFamily="2" charset="0"/>
                </a:rPr>
                <a:t>Lokacije: UL, UM, FIŠ, TPLJ, UP</a:t>
              </a:r>
            </a:p>
          </p:txBody>
        </p:sp>
      </p:grpSp>
      <p:grpSp>
        <p:nvGrpSpPr>
          <p:cNvPr id="35" name="Group 34">
            <a:extLst>
              <a:ext uri="{FF2B5EF4-FFF2-40B4-BE49-F238E27FC236}">
                <a16:creationId xmlns:a16="http://schemas.microsoft.com/office/drawing/2014/main" id="{55196EF9-D860-4578-BC1D-346E5165D96D}"/>
              </a:ext>
            </a:extLst>
          </p:cNvPr>
          <p:cNvGrpSpPr/>
          <p:nvPr/>
        </p:nvGrpSpPr>
        <p:grpSpPr>
          <a:xfrm>
            <a:off x="826072" y="3607800"/>
            <a:ext cx="4340559" cy="238783"/>
            <a:chOff x="815187" y="4357274"/>
            <a:chExt cx="4340559" cy="238783"/>
          </a:xfrm>
        </p:grpSpPr>
        <p:sp>
          <p:nvSpPr>
            <p:cNvPr id="12" name="Oval 11"/>
            <p:cNvSpPr/>
            <p:nvPr/>
          </p:nvSpPr>
          <p:spPr>
            <a:xfrm>
              <a:off x="815187" y="4406752"/>
              <a:ext cx="137160" cy="137160"/>
            </a:xfrm>
            <a:prstGeom prst="ellipse">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3" name="TextBox 12"/>
            <p:cNvSpPr txBox="1"/>
            <p:nvPr/>
          </p:nvSpPr>
          <p:spPr>
            <a:xfrm>
              <a:off x="1043787" y="4357274"/>
              <a:ext cx="4111959" cy="238783"/>
            </a:xfrm>
            <a:prstGeom prst="rect">
              <a:avLst/>
            </a:prstGeom>
            <a:noFill/>
          </p:spPr>
          <p:txBody>
            <a:bodyPr wrap="square" lIns="0" tIns="0" rIns="0" bIns="0" anchor="t">
              <a:spAutoFit/>
            </a:bodyPr>
            <a:lstStyle/>
            <a:p>
              <a:pPr>
                <a:lnSpc>
                  <a:spcPct val="120000"/>
                </a:lnSpc>
              </a:pPr>
              <a:r>
                <a:rPr lang="en-US" sz="1400" dirty="0" err="1">
                  <a:solidFill>
                    <a:srgbClr val="1C2B33"/>
                  </a:solidFill>
                  <a:latin typeface="Roboto Condensed" panose="02000000000000000000" pitchFamily="2" charset="0"/>
                  <a:ea typeface="Roboto Condensed" panose="02000000000000000000" pitchFamily="2" charset="0"/>
                </a:rPr>
                <a:t>Možnost</a:t>
              </a:r>
              <a:r>
                <a:rPr lang="en-US" sz="1400" dirty="0">
                  <a:solidFill>
                    <a:srgbClr val="1C2B33"/>
                  </a:solidFill>
                  <a:latin typeface="Roboto Condensed" panose="02000000000000000000" pitchFamily="2" charset="0"/>
                  <a:ea typeface="Roboto Condensed" panose="02000000000000000000" pitchFamily="2" charset="0"/>
                </a:rPr>
                <a:t> </a:t>
              </a:r>
              <a:r>
                <a:rPr lang="en-US" sz="1400" dirty="0" err="1">
                  <a:solidFill>
                    <a:srgbClr val="1C2B33"/>
                  </a:solidFill>
                  <a:latin typeface="Roboto Condensed" panose="02000000000000000000" pitchFamily="2" charset="0"/>
                  <a:ea typeface="Roboto Condensed" panose="02000000000000000000" pitchFamily="2" charset="0"/>
                </a:rPr>
                <a:t>preizkušanja</a:t>
              </a:r>
              <a:r>
                <a:rPr lang="en-US" sz="1400" dirty="0">
                  <a:solidFill>
                    <a:srgbClr val="1C2B33"/>
                  </a:solidFill>
                  <a:latin typeface="Roboto Condensed" panose="02000000000000000000" pitchFamily="2" charset="0"/>
                  <a:ea typeface="Roboto Condensed" panose="02000000000000000000" pitchFamily="2" charset="0"/>
                </a:rPr>
                <a:t> </a:t>
              </a:r>
              <a:r>
                <a:rPr lang="en-US" sz="1400" dirty="0" err="1">
                  <a:solidFill>
                    <a:srgbClr val="1C2B33"/>
                  </a:solidFill>
                  <a:latin typeface="Roboto Condensed" panose="02000000000000000000" pitchFamily="2" charset="0"/>
                  <a:ea typeface="Roboto Condensed" panose="02000000000000000000" pitchFamily="2" charset="0"/>
                </a:rPr>
                <a:t>infrastrukture</a:t>
              </a:r>
              <a:r>
                <a:rPr lang="en-US" sz="1400" dirty="0">
                  <a:solidFill>
                    <a:srgbClr val="1C2B33"/>
                  </a:solidFill>
                  <a:latin typeface="Roboto Condensed" panose="02000000000000000000" pitchFamily="2" charset="0"/>
                  <a:ea typeface="Roboto Condensed" panose="02000000000000000000" pitchFamily="2" charset="0"/>
                </a:rPr>
                <a:t> HPC</a:t>
              </a:r>
              <a:endParaRPr sz="1400" b="0" i="0" dirty="0">
                <a:solidFill>
                  <a:srgbClr val="1C2B33"/>
                </a:solidFill>
                <a:latin typeface="Roboto Condensed" panose="02000000000000000000" pitchFamily="2" charset="0"/>
                <a:ea typeface="Roboto Condensed" panose="02000000000000000000" pitchFamily="2" charset="0"/>
              </a:endParaRPr>
            </a:p>
          </p:txBody>
        </p:sp>
      </p:grpSp>
      <p:grpSp>
        <p:nvGrpSpPr>
          <p:cNvPr id="36" name="Group 35">
            <a:extLst>
              <a:ext uri="{FF2B5EF4-FFF2-40B4-BE49-F238E27FC236}">
                <a16:creationId xmlns:a16="http://schemas.microsoft.com/office/drawing/2014/main" id="{F9FD5516-9838-479A-89AE-8A264A8BDCF5}"/>
              </a:ext>
            </a:extLst>
          </p:cNvPr>
          <p:cNvGrpSpPr/>
          <p:nvPr/>
        </p:nvGrpSpPr>
        <p:grpSpPr>
          <a:xfrm>
            <a:off x="819932" y="4065386"/>
            <a:ext cx="4340559" cy="238783"/>
            <a:chOff x="815187" y="4758144"/>
            <a:chExt cx="4340559" cy="238783"/>
          </a:xfrm>
        </p:grpSpPr>
        <p:sp>
          <p:nvSpPr>
            <p:cNvPr id="14" name="Oval 13"/>
            <p:cNvSpPr/>
            <p:nvPr/>
          </p:nvSpPr>
          <p:spPr>
            <a:xfrm>
              <a:off x="815187" y="4828032"/>
              <a:ext cx="137160" cy="137160"/>
            </a:xfrm>
            <a:prstGeom prst="ellipse">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5" name="TextBox 14"/>
            <p:cNvSpPr txBox="1"/>
            <p:nvPr/>
          </p:nvSpPr>
          <p:spPr>
            <a:xfrm>
              <a:off x="1043787" y="4758144"/>
              <a:ext cx="4111959" cy="238783"/>
            </a:xfrm>
            <a:prstGeom prst="rect">
              <a:avLst/>
            </a:prstGeom>
            <a:noFill/>
          </p:spPr>
          <p:txBody>
            <a:bodyPr wrap="square" lIns="0" tIns="0" rIns="0" bIns="0" anchor="t">
              <a:spAutoFit/>
            </a:bodyPr>
            <a:lstStyle/>
            <a:p>
              <a:pPr>
                <a:lnSpc>
                  <a:spcPct val="120000"/>
                </a:lnSpc>
              </a:pPr>
              <a:r>
                <a:rPr lang="en-US" sz="1400" dirty="0" err="1">
                  <a:solidFill>
                    <a:srgbClr val="1C2B33"/>
                  </a:solidFill>
                  <a:latin typeface="Roboto Condensed" panose="02000000000000000000" pitchFamily="2" charset="0"/>
                  <a:ea typeface="Roboto Condensed" panose="02000000000000000000" pitchFamily="2" charset="0"/>
                </a:rPr>
                <a:t>sodelovanje</a:t>
              </a:r>
              <a:r>
                <a:rPr lang="en-US" sz="1400" dirty="0">
                  <a:solidFill>
                    <a:srgbClr val="1C2B33"/>
                  </a:solidFill>
                  <a:latin typeface="Roboto Condensed" panose="02000000000000000000" pitchFamily="2" charset="0"/>
                  <a:ea typeface="Roboto Condensed" panose="02000000000000000000" pitchFamily="2" charset="0"/>
                </a:rPr>
                <a:t> z </a:t>
              </a:r>
              <a:r>
                <a:rPr lang="en-US" sz="1400" dirty="0" err="1">
                  <a:solidFill>
                    <a:srgbClr val="1C2B33"/>
                  </a:solidFill>
                  <a:latin typeface="Roboto Condensed" panose="02000000000000000000" pitchFamily="2" charset="0"/>
                  <a:ea typeface="Roboto Condensed" panose="02000000000000000000" pitchFamily="2" charset="0"/>
                </a:rPr>
                <a:t>raziskovalci</a:t>
              </a:r>
              <a:endParaRPr lang="en-US" sz="1400" dirty="0">
                <a:solidFill>
                  <a:srgbClr val="1C2B33"/>
                </a:solidFill>
                <a:latin typeface="Roboto Condensed" panose="02000000000000000000" pitchFamily="2" charset="0"/>
                <a:ea typeface="Roboto Condensed" panose="02000000000000000000" pitchFamily="2" charset="0"/>
              </a:endParaRPr>
            </a:p>
          </p:txBody>
        </p:sp>
      </p:grpSp>
      <p:sp>
        <p:nvSpPr>
          <p:cNvPr id="43" name="Date Placeholder 1">
            <a:extLst>
              <a:ext uri="{FF2B5EF4-FFF2-40B4-BE49-F238E27FC236}">
                <a16:creationId xmlns:a16="http://schemas.microsoft.com/office/drawing/2014/main" id="{EB90D1AB-3041-4F53-8837-BCEDB1074ECB}"/>
              </a:ext>
            </a:extLst>
          </p:cNvPr>
          <p:cNvSpPr>
            <a:spLocks noGrp="1"/>
          </p:cNvSpPr>
          <p:nvPr>
            <p:ph type="dt" sz="half" idx="10"/>
          </p:nvPr>
        </p:nvSpPr>
        <p:spPr>
          <a:xfrm>
            <a:off x="838198" y="6356349"/>
            <a:ext cx="2743200" cy="365124"/>
          </a:xfrm>
        </p:spPr>
        <p:txBody>
          <a:bodyPr/>
          <a:lstStyle/>
          <a:p>
            <a:pPr>
              <a:defRPr/>
            </a:pPr>
            <a:fld id="{B7761311-E397-A883-1E63-9C2AB11E5243}" type="datetime1">
              <a:rPr lang="en-US" smtClean="0"/>
              <a:t>10/12/26</a:t>
            </a:fld>
            <a:endParaRPr lang="en-US" dirty="0"/>
          </a:p>
        </p:txBody>
      </p:sp>
      <p:sp>
        <p:nvSpPr>
          <p:cNvPr id="44" name="Footer Placeholder 2">
            <a:extLst>
              <a:ext uri="{FF2B5EF4-FFF2-40B4-BE49-F238E27FC236}">
                <a16:creationId xmlns:a16="http://schemas.microsoft.com/office/drawing/2014/main" id="{960B1B4B-AEA1-4321-882B-0664224BD7F1}"/>
              </a:ext>
            </a:extLst>
          </p:cNvPr>
          <p:cNvSpPr>
            <a:spLocks noGrp="1"/>
          </p:cNvSpPr>
          <p:nvPr>
            <p:ph type="ftr" sz="quarter" idx="11"/>
          </p:nvPr>
        </p:nvSpPr>
        <p:spPr>
          <a:xfrm>
            <a:off x="4038598" y="6356349"/>
            <a:ext cx="4114800" cy="365124"/>
          </a:xfrm>
        </p:spPr>
        <p:txBody>
          <a:bodyPr/>
          <a:lstStyle/>
          <a:p>
            <a:pPr>
              <a:defRPr/>
            </a:pPr>
            <a:r>
              <a:rPr lang="sl-SI" dirty="0"/>
              <a:t>SLAIF WP6 – Izobraževanja</a:t>
            </a:r>
            <a:endParaRPr lang="en-US" dirty="0"/>
          </a:p>
        </p:txBody>
      </p:sp>
      <p:sp>
        <p:nvSpPr>
          <p:cNvPr id="45" name="Slide Number Placeholder 3">
            <a:extLst>
              <a:ext uri="{FF2B5EF4-FFF2-40B4-BE49-F238E27FC236}">
                <a16:creationId xmlns:a16="http://schemas.microsoft.com/office/drawing/2014/main" id="{A0EDF8E6-839D-447C-A03A-2ADC67548359}"/>
              </a:ext>
            </a:extLst>
          </p:cNvPr>
          <p:cNvSpPr>
            <a:spLocks noGrp="1"/>
          </p:cNvSpPr>
          <p:nvPr>
            <p:ph type="sldNum" sz="quarter" idx="12"/>
          </p:nvPr>
        </p:nvSpPr>
        <p:spPr>
          <a:xfrm>
            <a:off x="8610599" y="6356349"/>
            <a:ext cx="2743200" cy="365124"/>
          </a:xfrm>
        </p:spPr>
        <p:txBody>
          <a:bodyPr/>
          <a:lstStyle/>
          <a:p>
            <a:pPr>
              <a:defRPr/>
            </a:pPr>
            <a:fld id="{0CE68F04-8C45-4A80-901C-428EAFDC5CAA}" type="slidenum">
              <a:rPr lang="en-US" smtClean="0"/>
              <a:t>9</a:t>
            </a:fld>
            <a:endParaRPr lang="en-US"/>
          </a:p>
        </p:txBody>
      </p:sp>
      <p:grpSp>
        <p:nvGrpSpPr>
          <p:cNvPr id="52" name="Group 51">
            <a:extLst>
              <a:ext uri="{FF2B5EF4-FFF2-40B4-BE49-F238E27FC236}">
                <a16:creationId xmlns:a16="http://schemas.microsoft.com/office/drawing/2014/main" id="{A7D5D6EB-2B4A-49E7-847E-FE39F63E2674}"/>
              </a:ext>
            </a:extLst>
          </p:cNvPr>
          <p:cNvGrpSpPr/>
          <p:nvPr/>
        </p:nvGrpSpPr>
        <p:grpSpPr>
          <a:xfrm>
            <a:off x="815187" y="3087986"/>
            <a:ext cx="4351444" cy="301012"/>
            <a:chOff x="804302" y="3368328"/>
            <a:chExt cx="4351444" cy="301012"/>
          </a:xfrm>
        </p:grpSpPr>
        <p:sp>
          <p:nvSpPr>
            <p:cNvPr id="11" name="TextBox 10"/>
            <p:cNvSpPr txBox="1"/>
            <p:nvPr/>
          </p:nvSpPr>
          <p:spPr>
            <a:xfrm>
              <a:off x="1012485" y="3368328"/>
              <a:ext cx="4143261" cy="301012"/>
            </a:xfrm>
            <a:prstGeom prst="rect">
              <a:avLst/>
            </a:prstGeom>
            <a:noFill/>
          </p:spPr>
          <p:txBody>
            <a:bodyPr wrap="square" lIns="0" tIns="0" rIns="0" bIns="0" anchor="t">
              <a:spAutoFit/>
            </a:bodyPr>
            <a:lstStyle/>
            <a:p>
              <a:pPr>
                <a:lnSpc>
                  <a:spcPct val="120000"/>
                </a:lnSpc>
              </a:pPr>
              <a:r>
                <a:rPr lang="en-US" sz="1400" dirty="0" err="1">
                  <a:solidFill>
                    <a:srgbClr val="1C2B33"/>
                  </a:solidFill>
                  <a:latin typeface="Roboto Condensed" panose="02000000000000000000" pitchFamily="2" charset="0"/>
                  <a:ea typeface="Roboto Condensed" panose="02000000000000000000" pitchFamily="2" charset="0"/>
                </a:rPr>
                <a:t>Tehnična</a:t>
              </a:r>
              <a:r>
                <a:rPr lang="en-US" sz="1400" dirty="0">
                  <a:solidFill>
                    <a:srgbClr val="1C2B33"/>
                  </a:solidFill>
                  <a:latin typeface="Roboto Condensed" panose="02000000000000000000" pitchFamily="2" charset="0"/>
                  <a:ea typeface="Roboto Condensed" panose="02000000000000000000" pitchFamily="2" charset="0"/>
                </a:rPr>
                <a:t> </a:t>
              </a:r>
              <a:r>
                <a:rPr lang="en-US" sz="1400" dirty="0" err="1">
                  <a:solidFill>
                    <a:srgbClr val="1C2B33"/>
                  </a:solidFill>
                  <a:latin typeface="Roboto Condensed" panose="02000000000000000000" pitchFamily="2" charset="0"/>
                  <a:ea typeface="Roboto Condensed" panose="02000000000000000000" pitchFamily="2" charset="0"/>
                </a:rPr>
                <a:t>podpora</a:t>
              </a:r>
              <a:r>
                <a:rPr lang="en-US" sz="1400" dirty="0">
                  <a:solidFill>
                    <a:srgbClr val="1C2B33"/>
                  </a:solidFill>
                  <a:latin typeface="Roboto Condensed" panose="02000000000000000000" pitchFamily="2" charset="0"/>
                  <a:ea typeface="Roboto Condensed" panose="02000000000000000000" pitchFamily="2" charset="0"/>
                </a:rPr>
                <a:t> </a:t>
              </a:r>
              <a:r>
                <a:rPr lang="en-US" sz="1400" dirty="0" err="1">
                  <a:solidFill>
                    <a:srgbClr val="1C2B33"/>
                  </a:solidFill>
                  <a:latin typeface="Roboto Condensed" panose="02000000000000000000" pitchFamily="2" charset="0"/>
                  <a:ea typeface="Roboto Condensed" panose="02000000000000000000" pitchFamily="2" charset="0"/>
                </a:rPr>
                <a:t>uporabnikom</a:t>
              </a:r>
              <a:r>
                <a:rPr lang="sl-SI" sz="1400" dirty="0">
                  <a:solidFill>
                    <a:srgbClr val="1C2B33"/>
                  </a:solidFill>
                  <a:latin typeface="Roboto Condensed" panose="02000000000000000000" pitchFamily="2" charset="0"/>
                  <a:ea typeface="Roboto Condensed" panose="02000000000000000000" pitchFamily="2" charset="0"/>
                </a:rPr>
                <a:t> in razvijalcem</a:t>
              </a:r>
              <a:r>
                <a:rPr lang="en-US" sz="1400" dirty="0">
                  <a:solidFill>
                    <a:srgbClr val="1C2B33"/>
                  </a:solidFill>
                  <a:latin typeface="Roboto Condensed" panose="02000000000000000000" pitchFamily="2" charset="0"/>
                  <a:ea typeface="Roboto Condensed" panose="02000000000000000000" pitchFamily="2" charset="0"/>
                </a:rPr>
                <a:t> UI</a:t>
              </a:r>
            </a:p>
          </p:txBody>
        </p:sp>
        <p:sp>
          <p:nvSpPr>
            <p:cNvPr id="51" name="Oval 50">
              <a:extLst>
                <a:ext uri="{FF2B5EF4-FFF2-40B4-BE49-F238E27FC236}">
                  <a16:creationId xmlns:a16="http://schemas.microsoft.com/office/drawing/2014/main" id="{7AAC741F-3AFC-4E4A-8157-DF912A00E395}"/>
                </a:ext>
              </a:extLst>
            </p:cNvPr>
            <p:cNvSpPr/>
            <p:nvPr/>
          </p:nvSpPr>
          <p:spPr>
            <a:xfrm>
              <a:off x="804302" y="3432800"/>
              <a:ext cx="137160" cy="137160"/>
            </a:xfrm>
            <a:prstGeom prst="ellipse">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grpSp>
      <p:grpSp>
        <p:nvGrpSpPr>
          <p:cNvPr id="3" name="Group 2">
            <a:extLst>
              <a:ext uri="{FF2B5EF4-FFF2-40B4-BE49-F238E27FC236}">
                <a16:creationId xmlns:a16="http://schemas.microsoft.com/office/drawing/2014/main" id="{693C1A42-1112-E52C-CEC1-B6DE748072B3}"/>
              </a:ext>
            </a:extLst>
          </p:cNvPr>
          <p:cNvGrpSpPr/>
          <p:nvPr/>
        </p:nvGrpSpPr>
        <p:grpSpPr>
          <a:xfrm>
            <a:off x="815187" y="4487079"/>
            <a:ext cx="4351444" cy="238783"/>
            <a:chOff x="969765" y="2952714"/>
            <a:chExt cx="4351444" cy="238783"/>
          </a:xfrm>
        </p:grpSpPr>
        <p:sp>
          <p:nvSpPr>
            <p:cNvPr id="7" name="TextBox 6">
              <a:extLst>
                <a:ext uri="{FF2B5EF4-FFF2-40B4-BE49-F238E27FC236}">
                  <a16:creationId xmlns:a16="http://schemas.microsoft.com/office/drawing/2014/main" id="{0DE06B1E-28D7-AEFE-B30C-B2A5A8886249}"/>
                </a:ext>
              </a:extLst>
            </p:cNvPr>
            <p:cNvSpPr txBox="1"/>
            <p:nvPr/>
          </p:nvSpPr>
          <p:spPr>
            <a:xfrm>
              <a:off x="1177948" y="2952714"/>
              <a:ext cx="4143261" cy="238783"/>
            </a:xfrm>
            <a:prstGeom prst="rect">
              <a:avLst/>
            </a:prstGeom>
            <a:noFill/>
          </p:spPr>
          <p:txBody>
            <a:bodyPr wrap="square" lIns="0" tIns="0" rIns="0" bIns="0" anchor="t">
              <a:spAutoFit/>
            </a:bodyPr>
            <a:lstStyle/>
            <a:p>
              <a:pPr>
                <a:lnSpc>
                  <a:spcPct val="120000"/>
                </a:lnSpc>
              </a:pPr>
              <a:r>
                <a:rPr lang="sl-SI" sz="1400" dirty="0">
                  <a:solidFill>
                    <a:srgbClr val="1C2B33"/>
                  </a:solidFill>
                  <a:latin typeface="Roboto Condensed" panose="02000000000000000000" pitchFamily="2" charset="0"/>
                  <a:ea typeface="Roboto Condensed" panose="02000000000000000000" pitchFamily="2" charset="0"/>
                </a:rPr>
                <a:t>prvi stik s SLAIF: </a:t>
              </a:r>
              <a:r>
                <a:rPr lang="sl-SI" sz="1400" dirty="0">
                  <a:solidFill>
                    <a:schemeClr val="tx2"/>
                  </a:solidFill>
                  <a:latin typeface="Roboto Condensed" panose="02000000000000000000" pitchFamily="2" charset="0"/>
                  <a:ea typeface="Roboto Condensed" panose="02000000000000000000" pitchFamily="2" charset="0"/>
                  <a:hlinkClick r:id="rId6">
                    <a:extLst>
                      <a:ext uri="{A12FA001-AC4F-418D-AE19-62706E023703}">
                        <ahyp:hlinkClr xmlns:ahyp="http://schemas.microsoft.com/office/drawing/2018/hyperlinkcolor" val="tx"/>
                      </a:ext>
                    </a:extLst>
                  </a:hlinkClick>
                </a:rPr>
                <a:t>https://slaif.si/get-access</a:t>
              </a:r>
              <a:r>
                <a:rPr lang="sl-SI" sz="1400" dirty="0">
                  <a:solidFill>
                    <a:schemeClr val="tx2"/>
                  </a:solidFill>
                  <a:latin typeface="Roboto Condensed" panose="02000000000000000000" pitchFamily="2" charset="0"/>
                  <a:ea typeface="Roboto Condensed" panose="02000000000000000000" pitchFamily="2" charset="0"/>
                </a:rPr>
                <a:t> </a:t>
              </a:r>
              <a:endParaRPr lang="en-US" sz="1400" dirty="0">
                <a:solidFill>
                  <a:schemeClr val="tx2"/>
                </a:solidFill>
                <a:latin typeface="Roboto Condensed" panose="02000000000000000000" pitchFamily="2" charset="0"/>
                <a:ea typeface="Roboto Condensed" panose="02000000000000000000" pitchFamily="2" charset="0"/>
              </a:endParaRPr>
            </a:p>
          </p:txBody>
        </p:sp>
        <p:sp>
          <p:nvSpPr>
            <p:cNvPr id="10" name="Oval 9">
              <a:extLst>
                <a:ext uri="{FF2B5EF4-FFF2-40B4-BE49-F238E27FC236}">
                  <a16:creationId xmlns:a16="http://schemas.microsoft.com/office/drawing/2014/main" id="{758097C9-787E-F59B-5662-B24FAA21B859}"/>
                </a:ext>
              </a:extLst>
            </p:cNvPr>
            <p:cNvSpPr/>
            <p:nvPr/>
          </p:nvSpPr>
          <p:spPr>
            <a:xfrm>
              <a:off x="969765" y="3017186"/>
              <a:ext cx="137160" cy="137160"/>
            </a:xfrm>
            <a:prstGeom prst="ellipse">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47472"/>
            <a:ext cx="11247120" cy="527324"/>
          </a:xfrm>
          <a:prstGeom prst="rect">
            <a:avLst/>
          </a:prstGeom>
          <a:noFill/>
        </p:spPr>
        <p:txBody>
          <a:bodyPr wrap="square" lIns="0" tIns="0" rIns="0" bIns="0" anchor="t">
            <a:spAutoFit/>
          </a:bodyPr>
          <a:lstStyle/>
          <a:p>
            <a:pPr algn="l">
              <a:lnSpc>
                <a:spcPct val="115000"/>
              </a:lnSpc>
            </a:pPr>
            <a:r>
              <a:rPr lang="sl-SI" sz="3200" b="1" i="0" dirty="0">
                <a:solidFill>
                  <a:srgbClr val="145B6E"/>
                </a:solidFill>
                <a:latin typeface="+mj-lt"/>
              </a:rPr>
              <a:t>Infrastruktura za izobraževanja</a:t>
            </a:r>
            <a:endParaRPr sz="3200" b="1" i="0" dirty="0">
              <a:solidFill>
                <a:srgbClr val="145B6E"/>
              </a:solidFill>
              <a:latin typeface="+mj-lt"/>
            </a:endParaRPr>
          </a:p>
        </p:txBody>
      </p:sp>
      <p:sp>
        <p:nvSpPr>
          <p:cNvPr id="4" name="Rounded Rectangle 3"/>
          <p:cNvSpPr/>
          <p:nvPr/>
        </p:nvSpPr>
        <p:spPr>
          <a:xfrm>
            <a:off x="495147" y="1478279"/>
            <a:ext cx="5486400" cy="4160520"/>
          </a:xfrm>
          <a:prstGeom prst="roundRect">
            <a:avLst>
              <a:gd name="adj" fmla="val 4000"/>
            </a:avLst>
          </a:prstGeom>
          <a:solidFill>
            <a:srgbClr val="FFFFFF"/>
          </a:solidFill>
          <a:ln w="9525">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5" name="Rectangle 4"/>
          <p:cNvSpPr/>
          <p:nvPr/>
        </p:nvSpPr>
        <p:spPr>
          <a:xfrm>
            <a:off x="495147" y="1478279"/>
            <a:ext cx="5486400" cy="685800"/>
          </a:xfrm>
          <a:prstGeom prst="rect">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6" name="TextBox 5"/>
          <p:cNvSpPr txBox="1"/>
          <p:nvPr/>
        </p:nvSpPr>
        <p:spPr>
          <a:xfrm>
            <a:off x="495147" y="1597151"/>
            <a:ext cx="5486400" cy="362535"/>
          </a:xfrm>
          <a:prstGeom prst="rect">
            <a:avLst/>
          </a:prstGeom>
          <a:noFill/>
        </p:spPr>
        <p:txBody>
          <a:bodyPr wrap="square" lIns="0" tIns="0" rIns="0" bIns="0" anchor="t">
            <a:spAutoFit/>
          </a:bodyPr>
          <a:lstStyle/>
          <a:p>
            <a:pPr algn="ctr">
              <a:lnSpc>
                <a:spcPct val="115000"/>
              </a:lnSpc>
            </a:pPr>
            <a:r>
              <a:rPr lang="sl-SI" sz="2200" b="1" i="0" dirty="0">
                <a:solidFill>
                  <a:srgbClr val="FFFFFF"/>
                </a:solidFill>
                <a:latin typeface="Roboto Condensed" panose="02000000000000000000" pitchFamily="2" charset="0"/>
                <a:ea typeface="Roboto Condensed" panose="02000000000000000000" pitchFamily="2" charset="0"/>
              </a:rPr>
              <a:t>Izobraževalna platforma</a:t>
            </a:r>
            <a:endParaRPr sz="2200" b="1" i="0" dirty="0">
              <a:solidFill>
                <a:srgbClr val="FFFFFF"/>
              </a:solidFill>
              <a:latin typeface="Roboto Condensed" panose="02000000000000000000" pitchFamily="2" charset="0"/>
              <a:ea typeface="Roboto Condensed" panose="02000000000000000000" pitchFamily="2" charset="0"/>
            </a:endParaRPr>
          </a:p>
        </p:txBody>
      </p:sp>
      <p:sp>
        <p:nvSpPr>
          <p:cNvPr id="7" name="TextBox 6"/>
          <p:cNvSpPr txBox="1"/>
          <p:nvPr/>
        </p:nvSpPr>
        <p:spPr>
          <a:xfrm>
            <a:off x="495147" y="2255519"/>
            <a:ext cx="5486400" cy="296620"/>
          </a:xfrm>
          <a:prstGeom prst="rect">
            <a:avLst/>
          </a:prstGeom>
          <a:noFill/>
        </p:spPr>
        <p:txBody>
          <a:bodyPr wrap="square" lIns="0" tIns="0" rIns="0" bIns="0" anchor="t">
            <a:spAutoFit/>
          </a:bodyPr>
          <a:lstStyle/>
          <a:p>
            <a:pPr algn="ctr">
              <a:lnSpc>
                <a:spcPct val="115000"/>
              </a:lnSpc>
            </a:pPr>
            <a:r>
              <a:rPr sz="1800" b="1" i="1">
                <a:solidFill>
                  <a:srgbClr val="145B6E"/>
                </a:solidFill>
                <a:latin typeface="Roboto Condensed" panose="02000000000000000000" pitchFamily="2" charset="0"/>
                <a:ea typeface="Roboto Condensed" panose="02000000000000000000" pitchFamily="2" charset="0"/>
              </a:rPr>
              <a:t>edu.slaif.si</a:t>
            </a:r>
          </a:p>
        </p:txBody>
      </p:sp>
      <p:grpSp>
        <p:nvGrpSpPr>
          <p:cNvPr id="33" name="Group 32">
            <a:extLst>
              <a:ext uri="{FF2B5EF4-FFF2-40B4-BE49-F238E27FC236}">
                <a16:creationId xmlns:a16="http://schemas.microsoft.com/office/drawing/2014/main" id="{4E57F354-0298-4ECB-8FE8-884F6A0AF886}"/>
              </a:ext>
            </a:extLst>
          </p:cNvPr>
          <p:cNvGrpSpPr/>
          <p:nvPr/>
        </p:nvGrpSpPr>
        <p:grpSpPr>
          <a:xfrm>
            <a:off x="815187" y="2858861"/>
            <a:ext cx="5029200" cy="568361"/>
            <a:chOff x="815187" y="3163662"/>
            <a:chExt cx="5029200" cy="568361"/>
          </a:xfrm>
        </p:grpSpPr>
        <p:sp>
          <p:nvSpPr>
            <p:cNvPr id="8" name="Oval 7"/>
            <p:cNvSpPr/>
            <p:nvPr/>
          </p:nvSpPr>
          <p:spPr>
            <a:xfrm>
              <a:off x="815187" y="3221304"/>
              <a:ext cx="137160" cy="137160"/>
            </a:xfrm>
            <a:prstGeom prst="ellipse">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9" name="TextBox 8"/>
            <p:cNvSpPr txBox="1"/>
            <p:nvPr/>
          </p:nvSpPr>
          <p:spPr>
            <a:xfrm>
              <a:off x="1043787" y="3163662"/>
              <a:ext cx="4800600" cy="568361"/>
            </a:xfrm>
            <a:prstGeom prst="rect">
              <a:avLst/>
            </a:prstGeom>
            <a:noFill/>
          </p:spPr>
          <p:txBody>
            <a:bodyPr wrap="square" lIns="0" tIns="0" rIns="0" bIns="0" anchor="t">
              <a:spAutoFit/>
            </a:bodyPr>
            <a:lstStyle/>
            <a:p>
              <a:pPr>
                <a:lnSpc>
                  <a:spcPct val="120000"/>
                </a:lnSpc>
              </a:pPr>
              <a:r>
                <a:rPr lang="pl-PL" sz="1600" dirty="0">
                  <a:solidFill>
                    <a:srgbClr val="1C2B33"/>
                  </a:solidFill>
                  <a:latin typeface="Roboto Condensed" panose="02000000000000000000" pitchFamily="2" charset="0"/>
                  <a:ea typeface="Roboto Condensed" panose="02000000000000000000" pitchFamily="2" charset="0"/>
                </a:rPr>
                <a:t>Centralni repozitorij: zapiski predavanj, izvorna koda, zvezki Jupyter, dodatni materiali</a:t>
              </a:r>
              <a:endParaRPr sz="1600" b="0" i="0" dirty="0">
                <a:solidFill>
                  <a:srgbClr val="1C2B33"/>
                </a:solidFill>
                <a:latin typeface="Roboto Condensed" panose="02000000000000000000" pitchFamily="2" charset="0"/>
                <a:ea typeface="Roboto Condensed" panose="02000000000000000000" pitchFamily="2" charset="0"/>
              </a:endParaRPr>
            </a:p>
          </p:txBody>
        </p:sp>
      </p:grpSp>
      <p:grpSp>
        <p:nvGrpSpPr>
          <p:cNvPr id="34" name="Group 33">
            <a:extLst>
              <a:ext uri="{FF2B5EF4-FFF2-40B4-BE49-F238E27FC236}">
                <a16:creationId xmlns:a16="http://schemas.microsoft.com/office/drawing/2014/main" id="{48A3A21B-B176-470C-A709-F21CB1AC2C59}"/>
              </a:ext>
            </a:extLst>
          </p:cNvPr>
          <p:cNvGrpSpPr/>
          <p:nvPr/>
        </p:nvGrpSpPr>
        <p:grpSpPr>
          <a:xfrm>
            <a:off x="815187" y="3617021"/>
            <a:ext cx="5029200" cy="568361"/>
            <a:chOff x="815187" y="3752304"/>
            <a:chExt cx="5029200" cy="568361"/>
          </a:xfrm>
        </p:grpSpPr>
        <p:sp>
          <p:nvSpPr>
            <p:cNvPr id="10" name="Oval 9"/>
            <p:cNvSpPr/>
            <p:nvPr/>
          </p:nvSpPr>
          <p:spPr>
            <a:xfrm>
              <a:off x="815187" y="3822192"/>
              <a:ext cx="137160" cy="137160"/>
            </a:xfrm>
            <a:prstGeom prst="ellipse">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1" name="TextBox 10"/>
            <p:cNvSpPr txBox="1"/>
            <p:nvPr/>
          </p:nvSpPr>
          <p:spPr>
            <a:xfrm>
              <a:off x="1043787" y="3752304"/>
              <a:ext cx="4800600" cy="568361"/>
            </a:xfrm>
            <a:prstGeom prst="rect">
              <a:avLst/>
            </a:prstGeom>
            <a:noFill/>
          </p:spPr>
          <p:txBody>
            <a:bodyPr wrap="square" lIns="0" tIns="0" rIns="0" bIns="0" anchor="t">
              <a:spAutoFit/>
            </a:bodyPr>
            <a:lstStyle/>
            <a:p>
              <a:pPr>
                <a:lnSpc>
                  <a:spcPct val="120000"/>
                </a:lnSpc>
              </a:pPr>
              <a:r>
                <a:rPr lang="en-US" sz="1600" dirty="0" err="1">
                  <a:solidFill>
                    <a:srgbClr val="1C2B33"/>
                  </a:solidFill>
                  <a:latin typeface="Roboto Condensed" panose="02000000000000000000" pitchFamily="2" charset="0"/>
                  <a:ea typeface="Roboto Condensed" panose="02000000000000000000" pitchFamily="2" charset="0"/>
                </a:rPr>
                <a:t>Interaktivno</a:t>
              </a:r>
              <a:r>
                <a:rPr lang="en-US" sz="1600" dirty="0">
                  <a:solidFill>
                    <a:srgbClr val="1C2B33"/>
                  </a:solidFill>
                  <a:latin typeface="Roboto Condensed" panose="02000000000000000000" pitchFamily="2" charset="0"/>
                  <a:ea typeface="Roboto Condensed" panose="02000000000000000000" pitchFamily="2" charset="0"/>
                </a:rPr>
                <a:t> </a:t>
              </a:r>
              <a:r>
                <a:rPr lang="en-US" sz="1600" dirty="0" err="1">
                  <a:solidFill>
                    <a:srgbClr val="1C2B33"/>
                  </a:solidFill>
                  <a:latin typeface="Roboto Condensed" panose="02000000000000000000" pitchFamily="2" charset="0"/>
                  <a:ea typeface="Roboto Condensed" panose="02000000000000000000" pitchFamily="2" charset="0"/>
                </a:rPr>
                <a:t>poučevanje</a:t>
              </a:r>
              <a:r>
                <a:rPr lang="en-US" sz="1600" dirty="0">
                  <a:solidFill>
                    <a:srgbClr val="1C2B33"/>
                  </a:solidFill>
                  <a:latin typeface="Roboto Condensed" panose="02000000000000000000" pitchFamily="2" charset="0"/>
                  <a:ea typeface="Roboto Condensed" panose="02000000000000000000" pitchFamily="2" charset="0"/>
                </a:rPr>
                <a:t>: </a:t>
              </a:r>
              <a:r>
                <a:rPr lang="en-US" sz="1600" dirty="0" err="1">
                  <a:solidFill>
                    <a:srgbClr val="1C2B33"/>
                  </a:solidFill>
                  <a:latin typeface="Roboto Condensed" panose="02000000000000000000" pitchFamily="2" charset="0"/>
                  <a:ea typeface="Roboto Condensed" panose="02000000000000000000" pitchFamily="2" charset="0"/>
                </a:rPr>
                <a:t>integrirani</a:t>
              </a:r>
              <a:r>
                <a:rPr lang="en-US" sz="1600" dirty="0">
                  <a:solidFill>
                    <a:srgbClr val="1C2B33"/>
                  </a:solidFill>
                  <a:latin typeface="Roboto Condensed" panose="02000000000000000000" pitchFamily="2" charset="0"/>
                  <a:ea typeface="Roboto Condensed" panose="02000000000000000000" pitchFamily="2" charset="0"/>
                </a:rPr>
                <a:t> </a:t>
              </a:r>
              <a:r>
                <a:rPr lang="en-US" sz="1600" dirty="0" err="1">
                  <a:solidFill>
                    <a:srgbClr val="1C2B33"/>
                  </a:solidFill>
                  <a:latin typeface="Roboto Condensed" panose="02000000000000000000" pitchFamily="2" charset="0"/>
                  <a:ea typeface="Roboto Condensed" panose="02000000000000000000" pitchFamily="2" charset="0"/>
                </a:rPr>
                <a:t>kvizi</a:t>
              </a:r>
              <a:r>
                <a:rPr lang="en-US" sz="1600" dirty="0">
                  <a:solidFill>
                    <a:srgbClr val="1C2B33"/>
                  </a:solidFill>
                  <a:latin typeface="Roboto Condensed" panose="02000000000000000000" pitchFamily="2" charset="0"/>
                  <a:ea typeface="Roboto Condensed" panose="02000000000000000000" pitchFamily="2" charset="0"/>
                </a:rPr>
                <a:t>, </a:t>
              </a:r>
              <a:r>
                <a:rPr lang="en-US" sz="1600" dirty="0" err="1">
                  <a:solidFill>
                    <a:srgbClr val="1C2B33"/>
                  </a:solidFill>
                  <a:latin typeface="Roboto Condensed" panose="02000000000000000000" pitchFamily="2" charset="0"/>
                  <a:ea typeface="Roboto Condensed" panose="02000000000000000000" pitchFamily="2" charset="0"/>
                </a:rPr>
                <a:t>naloge</a:t>
              </a:r>
              <a:r>
                <a:rPr lang="en-US" sz="1600" dirty="0">
                  <a:solidFill>
                    <a:srgbClr val="1C2B33"/>
                  </a:solidFill>
                  <a:latin typeface="Roboto Condensed" panose="02000000000000000000" pitchFamily="2" charset="0"/>
                  <a:ea typeface="Roboto Condensed" panose="02000000000000000000" pitchFamily="2" charset="0"/>
                </a:rPr>
                <a:t>, </a:t>
              </a:r>
              <a:r>
                <a:rPr lang="en-US" sz="1600" dirty="0" err="1">
                  <a:solidFill>
                    <a:srgbClr val="1C2B33"/>
                  </a:solidFill>
                  <a:latin typeface="Roboto Condensed" panose="02000000000000000000" pitchFamily="2" charset="0"/>
                  <a:ea typeface="Roboto Condensed" panose="02000000000000000000" pitchFamily="2" charset="0"/>
                </a:rPr>
                <a:t>oddaja</a:t>
              </a:r>
              <a:r>
                <a:rPr lang="en-US" sz="1600" dirty="0">
                  <a:solidFill>
                    <a:srgbClr val="1C2B33"/>
                  </a:solidFill>
                  <a:latin typeface="Roboto Condensed" panose="02000000000000000000" pitchFamily="2" charset="0"/>
                  <a:ea typeface="Roboto Condensed" panose="02000000000000000000" pitchFamily="2" charset="0"/>
                </a:rPr>
                <a:t> </a:t>
              </a:r>
              <a:r>
                <a:rPr lang="en-US" sz="1600" dirty="0" err="1">
                  <a:solidFill>
                    <a:srgbClr val="1C2B33"/>
                  </a:solidFill>
                  <a:latin typeface="Roboto Condensed" panose="02000000000000000000" pitchFamily="2" charset="0"/>
                  <a:ea typeface="Roboto Condensed" panose="02000000000000000000" pitchFamily="2" charset="0"/>
                </a:rPr>
                <a:t>domačih</a:t>
              </a:r>
              <a:r>
                <a:rPr lang="en-US" sz="1600" dirty="0">
                  <a:solidFill>
                    <a:srgbClr val="1C2B33"/>
                  </a:solidFill>
                  <a:latin typeface="Roboto Condensed" panose="02000000000000000000" pitchFamily="2" charset="0"/>
                  <a:ea typeface="Roboto Condensed" panose="02000000000000000000" pitchFamily="2" charset="0"/>
                </a:rPr>
                <a:t> </a:t>
              </a:r>
              <a:r>
                <a:rPr lang="en-US" sz="1600" dirty="0" err="1">
                  <a:solidFill>
                    <a:srgbClr val="1C2B33"/>
                  </a:solidFill>
                  <a:latin typeface="Roboto Condensed" panose="02000000000000000000" pitchFamily="2" charset="0"/>
                  <a:ea typeface="Roboto Condensed" panose="02000000000000000000" pitchFamily="2" charset="0"/>
                </a:rPr>
                <a:t>nalog</a:t>
              </a:r>
              <a:r>
                <a:rPr lang="en-US" sz="1600" dirty="0">
                  <a:solidFill>
                    <a:srgbClr val="1C2B33"/>
                  </a:solidFill>
                  <a:latin typeface="Roboto Condensed" panose="02000000000000000000" pitchFamily="2" charset="0"/>
                  <a:ea typeface="Roboto Condensed" panose="02000000000000000000" pitchFamily="2" charset="0"/>
                </a:rPr>
                <a:t>, </a:t>
              </a:r>
              <a:r>
                <a:rPr lang="en-US" sz="1600" dirty="0" err="1">
                  <a:solidFill>
                    <a:srgbClr val="1C2B33"/>
                  </a:solidFill>
                  <a:latin typeface="Roboto Condensed" panose="02000000000000000000" pitchFamily="2" charset="0"/>
                  <a:ea typeface="Roboto Condensed" panose="02000000000000000000" pitchFamily="2" charset="0"/>
                </a:rPr>
                <a:t>ocenjevanje</a:t>
              </a:r>
              <a:r>
                <a:rPr lang="en-US" sz="1600" dirty="0">
                  <a:solidFill>
                    <a:srgbClr val="1C2B33"/>
                  </a:solidFill>
                  <a:latin typeface="Roboto Condensed" panose="02000000000000000000" pitchFamily="2" charset="0"/>
                  <a:ea typeface="Roboto Condensed" panose="02000000000000000000" pitchFamily="2" charset="0"/>
                </a:rPr>
                <a:t> </a:t>
              </a:r>
              <a:r>
                <a:rPr lang="en-US" sz="1600" dirty="0" err="1">
                  <a:solidFill>
                    <a:srgbClr val="1C2B33"/>
                  </a:solidFill>
                  <a:latin typeface="Roboto Condensed" panose="02000000000000000000" pitchFamily="2" charset="0"/>
                  <a:ea typeface="Roboto Condensed" panose="02000000000000000000" pitchFamily="2" charset="0"/>
                </a:rPr>
                <a:t>na</a:t>
              </a:r>
              <a:r>
                <a:rPr lang="en-US" sz="1600" dirty="0">
                  <a:solidFill>
                    <a:srgbClr val="1C2B33"/>
                  </a:solidFill>
                  <a:latin typeface="Roboto Condensed" panose="02000000000000000000" pitchFamily="2" charset="0"/>
                  <a:ea typeface="Roboto Condensed" panose="02000000000000000000" pitchFamily="2" charset="0"/>
                </a:rPr>
                <a:t> </a:t>
              </a:r>
              <a:r>
                <a:rPr lang="en-US" sz="1600" dirty="0" err="1">
                  <a:solidFill>
                    <a:srgbClr val="1C2B33"/>
                  </a:solidFill>
                  <a:latin typeface="Roboto Condensed" panose="02000000000000000000" pitchFamily="2" charset="0"/>
                  <a:ea typeface="Roboto Condensed" panose="02000000000000000000" pitchFamily="2" charset="0"/>
                </a:rPr>
                <a:t>daljavo</a:t>
              </a:r>
              <a:endParaRPr sz="1600" b="0" i="0" dirty="0">
                <a:solidFill>
                  <a:srgbClr val="1C2B33"/>
                </a:solidFill>
                <a:latin typeface="Roboto Condensed" panose="02000000000000000000" pitchFamily="2" charset="0"/>
                <a:ea typeface="Roboto Condensed" panose="02000000000000000000" pitchFamily="2" charset="0"/>
              </a:endParaRPr>
            </a:p>
          </p:txBody>
        </p:sp>
      </p:grpSp>
      <p:grpSp>
        <p:nvGrpSpPr>
          <p:cNvPr id="36" name="Group 35">
            <a:extLst>
              <a:ext uri="{FF2B5EF4-FFF2-40B4-BE49-F238E27FC236}">
                <a16:creationId xmlns:a16="http://schemas.microsoft.com/office/drawing/2014/main" id="{F9FD5516-9838-479A-89AE-8A264A8BDCF5}"/>
              </a:ext>
            </a:extLst>
          </p:cNvPr>
          <p:cNvGrpSpPr/>
          <p:nvPr/>
        </p:nvGrpSpPr>
        <p:grpSpPr>
          <a:xfrm>
            <a:off x="815187" y="4375181"/>
            <a:ext cx="5029200" cy="272895"/>
            <a:chOff x="815187" y="4758144"/>
            <a:chExt cx="5029200" cy="272895"/>
          </a:xfrm>
        </p:grpSpPr>
        <p:sp>
          <p:nvSpPr>
            <p:cNvPr id="14" name="Oval 13"/>
            <p:cNvSpPr/>
            <p:nvPr/>
          </p:nvSpPr>
          <p:spPr>
            <a:xfrm>
              <a:off x="815187" y="4828032"/>
              <a:ext cx="137160" cy="137160"/>
            </a:xfrm>
            <a:prstGeom prst="ellipse">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5" name="TextBox 14"/>
            <p:cNvSpPr txBox="1"/>
            <p:nvPr/>
          </p:nvSpPr>
          <p:spPr>
            <a:xfrm>
              <a:off x="1043787" y="4758144"/>
              <a:ext cx="4800600" cy="272895"/>
            </a:xfrm>
            <a:prstGeom prst="rect">
              <a:avLst/>
            </a:prstGeom>
            <a:noFill/>
          </p:spPr>
          <p:txBody>
            <a:bodyPr wrap="square" lIns="0" tIns="0" rIns="0" bIns="0" anchor="t">
              <a:spAutoFit/>
            </a:bodyPr>
            <a:lstStyle/>
            <a:p>
              <a:pPr algn="l">
                <a:lnSpc>
                  <a:spcPct val="120000"/>
                </a:lnSpc>
              </a:pPr>
              <a:r>
                <a:rPr lang="sl-SI" sz="1600" b="0" i="0" dirty="0">
                  <a:solidFill>
                    <a:srgbClr val="1C2B33"/>
                  </a:solidFill>
                  <a:latin typeface="Roboto Condensed" panose="02000000000000000000" pitchFamily="2" charset="0"/>
                  <a:ea typeface="Roboto Condensed" panose="02000000000000000000" pitchFamily="2" charset="0"/>
                </a:rPr>
                <a:t>Standardizirana struktura za vsebine</a:t>
              </a:r>
              <a:endParaRPr sz="1600" b="0" i="0" dirty="0">
                <a:solidFill>
                  <a:srgbClr val="1C2B33"/>
                </a:solidFill>
                <a:latin typeface="Roboto Condensed" panose="02000000000000000000" pitchFamily="2" charset="0"/>
                <a:ea typeface="Roboto Condensed" panose="02000000000000000000" pitchFamily="2" charset="0"/>
              </a:endParaRPr>
            </a:p>
          </p:txBody>
        </p:sp>
      </p:grpSp>
      <p:grpSp>
        <p:nvGrpSpPr>
          <p:cNvPr id="37" name="Group 36">
            <a:extLst>
              <a:ext uri="{FF2B5EF4-FFF2-40B4-BE49-F238E27FC236}">
                <a16:creationId xmlns:a16="http://schemas.microsoft.com/office/drawing/2014/main" id="{70D5EDAA-8B91-4120-8A1A-91968B5F5954}"/>
              </a:ext>
            </a:extLst>
          </p:cNvPr>
          <p:cNvGrpSpPr/>
          <p:nvPr/>
        </p:nvGrpSpPr>
        <p:grpSpPr>
          <a:xfrm>
            <a:off x="815187" y="4837874"/>
            <a:ext cx="5029200" cy="272895"/>
            <a:chOff x="815187" y="5330458"/>
            <a:chExt cx="5029200" cy="272895"/>
          </a:xfrm>
        </p:grpSpPr>
        <p:sp>
          <p:nvSpPr>
            <p:cNvPr id="16" name="Oval 15"/>
            <p:cNvSpPr/>
            <p:nvPr/>
          </p:nvSpPr>
          <p:spPr>
            <a:xfrm>
              <a:off x="815187" y="5388100"/>
              <a:ext cx="137160" cy="137160"/>
            </a:xfrm>
            <a:prstGeom prst="ellipse">
              <a:avLst/>
            </a:prstGeom>
            <a:solidFill>
              <a:srgbClr val="8FBC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7" name="TextBox 16"/>
            <p:cNvSpPr txBox="1"/>
            <p:nvPr/>
          </p:nvSpPr>
          <p:spPr>
            <a:xfrm>
              <a:off x="1043787" y="5330458"/>
              <a:ext cx="4800600" cy="272895"/>
            </a:xfrm>
            <a:prstGeom prst="rect">
              <a:avLst/>
            </a:prstGeom>
            <a:noFill/>
          </p:spPr>
          <p:txBody>
            <a:bodyPr wrap="square" lIns="0" tIns="0" rIns="0" bIns="0" anchor="t">
              <a:spAutoFit/>
            </a:bodyPr>
            <a:lstStyle/>
            <a:p>
              <a:pPr algn="l">
                <a:lnSpc>
                  <a:spcPct val="120000"/>
                </a:lnSpc>
              </a:pPr>
              <a:r>
                <a:rPr lang="sl-SI" sz="1600" b="0" i="0" dirty="0">
                  <a:solidFill>
                    <a:srgbClr val="1C2B33"/>
                  </a:solidFill>
                  <a:latin typeface="Roboto Condensed" panose="02000000000000000000" pitchFamily="2" charset="0"/>
                  <a:ea typeface="Roboto Condensed" panose="02000000000000000000" pitchFamily="2" charset="0"/>
                </a:rPr>
                <a:t>Prosto dostopna (ni potrebe po prijavi v sistem)</a:t>
              </a:r>
              <a:endParaRPr sz="1600" b="0" i="0" dirty="0">
                <a:solidFill>
                  <a:srgbClr val="1C2B33"/>
                </a:solidFill>
                <a:latin typeface="Roboto Condensed" panose="02000000000000000000" pitchFamily="2" charset="0"/>
                <a:ea typeface="Roboto Condensed" panose="02000000000000000000" pitchFamily="2" charset="0"/>
              </a:endParaRPr>
            </a:p>
          </p:txBody>
        </p:sp>
      </p:grpSp>
      <p:sp>
        <p:nvSpPr>
          <p:cNvPr id="18" name="Rounded Rectangle 17"/>
          <p:cNvSpPr/>
          <p:nvPr/>
        </p:nvSpPr>
        <p:spPr>
          <a:xfrm>
            <a:off x="6210147" y="1478279"/>
            <a:ext cx="5486400" cy="4160520"/>
          </a:xfrm>
          <a:prstGeom prst="roundRect">
            <a:avLst>
              <a:gd name="adj" fmla="val 4000"/>
            </a:avLst>
          </a:prstGeom>
          <a:solidFill>
            <a:srgbClr val="FFFFFF"/>
          </a:solidFill>
          <a:ln w="9525">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19" name="Rectangle 18"/>
          <p:cNvSpPr/>
          <p:nvPr/>
        </p:nvSpPr>
        <p:spPr>
          <a:xfrm>
            <a:off x="6210147" y="1478279"/>
            <a:ext cx="5486400" cy="685800"/>
          </a:xfrm>
          <a:prstGeom prst="rect">
            <a:avLst/>
          </a:prstGeom>
          <a:solidFill>
            <a:srgbClr val="6F92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20" name="TextBox 19"/>
          <p:cNvSpPr txBox="1"/>
          <p:nvPr/>
        </p:nvSpPr>
        <p:spPr>
          <a:xfrm>
            <a:off x="6210147" y="1597151"/>
            <a:ext cx="5486400" cy="362535"/>
          </a:xfrm>
          <a:prstGeom prst="rect">
            <a:avLst/>
          </a:prstGeom>
          <a:noFill/>
        </p:spPr>
        <p:txBody>
          <a:bodyPr wrap="square" lIns="0" tIns="0" rIns="0" bIns="0" anchor="t">
            <a:spAutoFit/>
          </a:bodyPr>
          <a:lstStyle/>
          <a:p>
            <a:pPr algn="ctr">
              <a:lnSpc>
                <a:spcPct val="115000"/>
              </a:lnSpc>
            </a:pPr>
            <a:r>
              <a:rPr lang="sl-SI" sz="2200" b="1" i="0" dirty="0">
                <a:solidFill>
                  <a:srgbClr val="FFFFFF"/>
                </a:solidFill>
                <a:latin typeface="Roboto Condensed" panose="02000000000000000000" pitchFamily="2" charset="0"/>
                <a:ea typeface="Roboto Condensed" panose="02000000000000000000" pitchFamily="2" charset="0"/>
              </a:rPr>
              <a:t>Sistem za prijave na dogodke </a:t>
            </a:r>
            <a:r>
              <a:rPr sz="2200" b="1" i="0" dirty="0">
                <a:solidFill>
                  <a:srgbClr val="FFFFFF"/>
                </a:solidFill>
                <a:latin typeface="Roboto Condensed" panose="02000000000000000000" pitchFamily="2" charset="0"/>
                <a:ea typeface="Roboto Condensed" panose="02000000000000000000" pitchFamily="2" charset="0"/>
              </a:rPr>
              <a:t>Indic</a:t>
            </a:r>
            <a:r>
              <a:rPr lang="sl-SI" sz="2200" b="1" i="0" dirty="0">
                <a:solidFill>
                  <a:srgbClr val="FFFFFF"/>
                </a:solidFill>
                <a:latin typeface="Roboto Condensed" panose="02000000000000000000" pitchFamily="2" charset="0"/>
                <a:ea typeface="Roboto Condensed" panose="02000000000000000000" pitchFamily="2" charset="0"/>
              </a:rPr>
              <a:t>o</a:t>
            </a:r>
            <a:endParaRPr sz="2200" b="1" i="0" dirty="0">
              <a:solidFill>
                <a:srgbClr val="FFFFFF"/>
              </a:solidFill>
              <a:latin typeface="Roboto Condensed" panose="02000000000000000000" pitchFamily="2" charset="0"/>
              <a:ea typeface="Roboto Condensed" panose="02000000000000000000" pitchFamily="2" charset="0"/>
            </a:endParaRPr>
          </a:p>
        </p:txBody>
      </p:sp>
      <p:sp>
        <p:nvSpPr>
          <p:cNvPr id="21" name="TextBox 20"/>
          <p:cNvSpPr txBox="1"/>
          <p:nvPr/>
        </p:nvSpPr>
        <p:spPr>
          <a:xfrm>
            <a:off x="6210147" y="2255519"/>
            <a:ext cx="5486400" cy="296620"/>
          </a:xfrm>
          <a:prstGeom prst="rect">
            <a:avLst/>
          </a:prstGeom>
          <a:noFill/>
        </p:spPr>
        <p:txBody>
          <a:bodyPr wrap="square" lIns="0" tIns="0" rIns="0" bIns="0" anchor="t">
            <a:spAutoFit/>
          </a:bodyPr>
          <a:lstStyle/>
          <a:p>
            <a:pPr algn="ctr">
              <a:lnSpc>
                <a:spcPct val="115000"/>
              </a:lnSpc>
            </a:pPr>
            <a:r>
              <a:rPr sz="1800" b="1" i="1">
                <a:solidFill>
                  <a:srgbClr val="6F921E"/>
                </a:solidFill>
                <a:latin typeface="Roboto Condensed" panose="02000000000000000000" pitchFamily="2" charset="0"/>
                <a:ea typeface="Roboto Condensed" panose="02000000000000000000" pitchFamily="2" charset="0"/>
              </a:rPr>
              <a:t>indico.slaif.si</a:t>
            </a:r>
          </a:p>
        </p:txBody>
      </p:sp>
      <p:grpSp>
        <p:nvGrpSpPr>
          <p:cNvPr id="38" name="Group 37">
            <a:extLst>
              <a:ext uri="{FF2B5EF4-FFF2-40B4-BE49-F238E27FC236}">
                <a16:creationId xmlns:a16="http://schemas.microsoft.com/office/drawing/2014/main" id="{37FA81CE-2261-47E7-8654-905B2401C867}"/>
              </a:ext>
            </a:extLst>
          </p:cNvPr>
          <p:cNvGrpSpPr/>
          <p:nvPr/>
        </p:nvGrpSpPr>
        <p:grpSpPr>
          <a:xfrm>
            <a:off x="6530187" y="2858861"/>
            <a:ext cx="5029200" cy="497316"/>
            <a:chOff x="6530187" y="3269794"/>
            <a:chExt cx="5029200" cy="497316"/>
          </a:xfrm>
        </p:grpSpPr>
        <p:sp>
          <p:nvSpPr>
            <p:cNvPr id="22" name="Oval 21"/>
            <p:cNvSpPr/>
            <p:nvPr/>
          </p:nvSpPr>
          <p:spPr>
            <a:xfrm>
              <a:off x="6530187" y="3331518"/>
              <a:ext cx="137160" cy="137160"/>
            </a:xfrm>
            <a:prstGeom prst="ellipse">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23" name="TextBox 22"/>
            <p:cNvSpPr txBox="1"/>
            <p:nvPr/>
          </p:nvSpPr>
          <p:spPr>
            <a:xfrm>
              <a:off x="6758787" y="3269794"/>
              <a:ext cx="4800600" cy="497316"/>
            </a:xfrm>
            <a:prstGeom prst="rect">
              <a:avLst/>
            </a:prstGeom>
            <a:noFill/>
          </p:spPr>
          <p:txBody>
            <a:bodyPr wrap="square" lIns="0" tIns="0" rIns="0" bIns="0" anchor="t">
              <a:spAutoFit/>
            </a:bodyPr>
            <a:lstStyle/>
            <a:p>
              <a:pPr algn="l">
                <a:lnSpc>
                  <a:spcPct val="120000"/>
                </a:lnSpc>
              </a:pPr>
              <a:r>
                <a:rPr lang="sl-SI" sz="1400" b="0" i="0" dirty="0">
                  <a:solidFill>
                    <a:srgbClr val="1C2B33"/>
                  </a:solidFill>
                  <a:latin typeface="Roboto Condensed" panose="02000000000000000000" pitchFamily="2" charset="0"/>
                  <a:ea typeface="Roboto Condensed" panose="02000000000000000000" pitchFamily="2" charset="0"/>
                </a:rPr>
                <a:t>Seznam vseh izobraževanj in dogodkov v okviru SLAIF z opisom vsebine dogodkov</a:t>
              </a:r>
              <a:endParaRPr sz="1400" b="0" i="0" dirty="0">
                <a:solidFill>
                  <a:srgbClr val="1C2B33"/>
                </a:solidFill>
                <a:latin typeface="Roboto Condensed" panose="02000000000000000000" pitchFamily="2" charset="0"/>
                <a:ea typeface="Roboto Condensed" panose="02000000000000000000" pitchFamily="2" charset="0"/>
              </a:endParaRPr>
            </a:p>
          </p:txBody>
        </p:sp>
      </p:grpSp>
      <p:grpSp>
        <p:nvGrpSpPr>
          <p:cNvPr id="39" name="Group 38">
            <a:extLst>
              <a:ext uri="{FF2B5EF4-FFF2-40B4-BE49-F238E27FC236}">
                <a16:creationId xmlns:a16="http://schemas.microsoft.com/office/drawing/2014/main" id="{AEDD2452-3C0D-4980-91CA-6025A94F96F2}"/>
              </a:ext>
            </a:extLst>
          </p:cNvPr>
          <p:cNvGrpSpPr/>
          <p:nvPr/>
        </p:nvGrpSpPr>
        <p:grpSpPr>
          <a:xfrm>
            <a:off x="6530187" y="3614870"/>
            <a:ext cx="5029200" cy="238783"/>
            <a:chOff x="6530187" y="3772714"/>
            <a:chExt cx="5029200" cy="238783"/>
          </a:xfrm>
        </p:grpSpPr>
        <p:sp>
          <p:nvSpPr>
            <p:cNvPr id="24" name="Oval 23"/>
            <p:cNvSpPr/>
            <p:nvPr/>
          </p:nvSpPr>
          <p:spPr>
            <a:xfrm>
              <a:off x="6530187" y="3838520"/>
              <a:ext cx="137160" cy="137160"/>
            </a:xfrm>
            <a:prstGeom prst="ellipse">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25" name="TextBox 24"/>
            <p:cNvSpPr txBox="1"/>
            <p:nvPr/>
          </p:nvSpPr>
          <p:spPr>
            <a:xfrm>
              <a:off x="6758787" y="3772714"/>
              <a:ext cx="4800600" cy="238783"/>
            </a:xfrm>
            <a:prstGeom prst="rect">
              <a:avLst/>
            </a:prstGeom>
            <a:noFill/>
          </p:spPr>
          <p:txBody>
            <a:bodyPr wrap="square" lIns="0" tIns="0" rIns="0" bIns="0" anchor="t">
              <a:spAutoFit/>
            </a:bodyPr>
            <a:lstStyle/>
            <a:p>
              <a:pPr algn="l">
                <a:lnSpc>
                  <a:spcPct val="120000"/>
                </a:lnSpc>
              </a:pPr>
              <a:r>
                <a:rPr lang="sl-SI" sz="1400" b="0" i="0" dirty="0">
                  <a:solidFill>
                    <a:srgbClr val="1C2B33"/>
                  </a:solidFill>
                  <a:latin typeface="Roboto Condensed" panose="02000000000000000000" pitchFamily="2" charset="0"/>
                  <a:ea typeface="Roboto Condensed" panose="02000000000000000000" pitchFamily="2" charset="0"/>
                </a:rPr>
                <a:t>Enostavna prijava na dogodke in obveščanje</a:t>
              </a:r>
              <a:endParaRPr sz="1400" b="0" i="0" dirty="0">
                <a:solidFill>
                  <a:srgbClr val="1C2B33"/>
                </a:solidFill>
                <a:latin typeface="Roboto Condensed" panose="02000000000000000000" pitchFamily="2" charset="0"/>
                <a:ea typeface="Roboto Condensed" panose="02000000000000000000" pitchFamily="2" charset="0"/>
              </a:endParaRPr>
            </a:p>
          </p:txBody>
        </p:sp>
      </p:grpSp>
      <p:grpSp>
        <p:nvGrpSpPr>
          <p:cNvPr id="40" name="Group 39">
            <a:extLst>
              <a:ext uri="{FF2B5EF4-FFF2-40B4-BE49-F238E27FC236}">
                <a16:creationId xmlns:a16="http://schemas.microsoft.com/office/drawing/2014/main" id="{88E30C00-714A-4346-BAC9-0CDBECF5003C}"/>
              </a:ext>
            </a:extLst>
          </p:cNvPr>
          <p:cNvGrpSpPr/>
          <p:nvPr/>
        </p:nvGrpSpPr>
        <p:grpSpPr>
          <a:xfrm>
            <a:off x="6530187" y="4112346"/>
            <a:ext cx="5029200" cy="241285"/>
            <a:chOff x="6530187" y="4275634"/>
            <a:chExt cx="5029200" cy="241285"/>
          </a:xfrm>
        </p:grpSpPr>
        <p:sp>
          <p:nvSpPr>
            <p:cNvPr id="26" name="Oval 25"/>
            <p:cNvSpPr/>
            <p:nvPr/>
          </p:nvSpPr>
          <p:spPr>
            <a:xfrm>
              <a:off x="6530187" y="4325112"/>
              <a:ext cx="137160" cy="137160"/>
            </a:xfrm>
            <a:prstGeom prst="ellipse">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Roboto Condensed" panose="02000000000000000000" pitchFamily="2" charset="0"/>
                <a:ea typeface="Roboto Condensed" panose="02000000000000000000" pitchFamily="2" charset="0"/>
              </a:endParaRPr>
            </a:p>
          </p:txBody>
        </p:sp>
        <p:sp>
          <p:nvSpPr>
            <p:cNvPr id="27" name="TextBox 26"/>
            <p:cNvSpPr txBox="1"/>
            <p:nvPr/>
          </p:nvSpPr>
          <p:spPr>
            <a:xfrm>
              <a:off x="6758787" y="4275634"/>
              <a:ext cx="4800600" cy="241285"/>
            </a:xfrm>
            <a:prstGeom prst="rect">
              <a:avLst/>
            </a:prstGeom>
            <a:noFill/>
          </p:spPr>
          <p:txBody>
            <a:bodyPr wrap="square" lIns="0" tIns="0" rIns="0" bIns="0" anchor="t">
              <a:spAutoFit/>
            </a:bodyPr>
            <a:lstStyle/>
            <a:p>
              <a:pPr algn="l">
                <a:lnSpc>
                  <a:spcPct val="120000"/>
                </a:lnSpc>
              </a:pPr>
              <a:r>
                <a:rPr lang="sl-SI" sz="1400" b="0" i="0" dirty="0">
                  <a:solidFill>
                    <a:srgbClr val="1C2B33"/>
                  </a:solidFill>
                  <a:latin typeface="Roboto Condensed" panose="02000000000000000000" pitchFamily="2" charset="0"/>
                  <a:ea typeface="Roboto Condensed" panose="02000000000000000000" pitchFamily="2" charset="0"/>
                </a:rPr>
                <a:t>Redn</a:t>
              </a:r>
              <a:r>
                <a:rPr lang="sl-SI" sz="1400" dirty="0">
                  <a:solidFill>
                    <a:srgbClr val="1C2B33"/>
                  </a:solidFill>
                  <a:latin typeface="Roboto Condensed" panose="02000000000000000000" pitchFamily="2" charset="0"/>
                  <a:ea typeface="Roboto Condensed" panose="02000000000000000000" pitchFamily="2" charset="0"/>
                </a:rPr>
                <a:t>o dodajanje novih izobraževalnih dogodkov</a:t>
              </a:r>
              <a:endParaRPr sz="1400" b="0" i="0" dirty="0">
                <a:solidFill>
                  <a:srgbClr val="1C2B33"/>
                </a:solidFill>
                <a:latin typeface="Roboto Condensed" panose="02000000000000000000" pitchFamily="2" charset="0"/>
                <a:ea typeface="Roboto Condensed" panose="02000000000000000000" pitchFamily="2" charset="0"/>
              </a:endParaRPr>
            </a:p>
          </p:txBody>
        </p:sp>
      </p:grpSp>
      <p:sp>
        <p:nvSpPr>
          <p:cNvPr id="43" name="Date Placeholder 1">
            <a:extLst>
              <a:ext uri="{FF2B5EF4-FFF2-40B4-BE49-F238E27FC236}">
                <a16:creationId xmlns:a16="http://schemas.microsoft.com/office/drawing/2014/main" id="{EB90D1AB-3041-4F53-8837-BCEDB1074ECB}"/>
              </a:ext>
            </a:extLst>
          </p:cNvPr>
          <p:cNvSpPr>
            <a:spLocks noGrp="1"/>
          </p:cNvSpPr>
          <p:nvPr>
            <p:ph type="dt" sz="half" idx="10"/>
          </p:nvPr>
        </p:nvSpPr>
        <p:spPr>
          <a:xfrm>
            <a:off x="838198" y="6356349"/>
            <a:ext cx="2743200" cy="365124"/>
          </a:xfrm>
        </p:spPr>
        <p:txBody>
          <a:bodyPr/>
          <a:lstStyle/>
          <a:p>
            <a:pPr>
              <a:defRPr/>
            </a:pPr>
            <a:fld id="{B7761311-E397-A883-1E63-9C2AB11E5243}" type="datetime1">
              <a:rPr lang="en-US" smtClean="0"/>
              <a:t>10/12/26</a:t>
            </a:fld>
            <a:endParaRPr lang="en-US" dirty="0"/>
          </a:p>
        </p:txBody>
      </p:sp>
      <p:sp>
        <p:nvSpPr>
          <p:cNvPr id="44" name="Footer Placeholder 2">
            <a:extLst>
              <a:ext uri="{FF2B5EF4-FFF2-40B4-BE49-F238E27FC236}">
                <a16:creationId xmlns:a16="http://schemas.microsoft.com/office/drawing/2014/main" id="{960B1B4B-AEA1-4321-882B-0664224BD7F1}"/>
              </a:ext>
            </a:extLst>
          </p:cNvPr>
          <p:cNvSpPr>
            <a:spLocks noGrp="1"/>
          </p:cNvSpPr>
          <p:nvPr>
            <p:ph type="ftr" sz="quarter" idx="11"/>
          </p:nvPr>
        </p:nvSpPr>
        <p:spPr>
          <a:xfrm>
            <a:off x="4038598" y="6356349"/>
            <a:ext cx="4114800" cy="365124"/>
          </a:xfrm>
        </p:spPr>
        <p:txBody>
          <a:bodyPr/>
          <a:lstStyle/>
          <a:p>
            <a:pPr>
              <a:defRPr/>
            </a:pPr>
            <a:r>
              <a:rPr lang="sl-SI" dirty="0"/>
              <a:t>SLAIF WP6 – Izobraževanja</a:t>
            </a:r>
            <a:endParaRPr lang="en-US" dirty="0"/>
          </a:p>
        </p:txBody>
      </p:sp>
      <p:sp>
        <p:nvSpPr>
          <p:cNvPr id="45" name="Slide Number Placeholder 3">
            <a:extLst>
              <a:ext uri="{FF2B5EF4-FFF2-40B4-BE49-F238E27FC236}">
                <a16:creationId xmlns:a16="http://schemas.microsoft.com/office/drawing/2014/main" id="{A0EDF8E6-839D-447C-A03A-2ADC67548359}"/>
              </a:ext>
            </a:extLst>
          </p:cNvPr>
          <p:cNvSpPr>
            <a:spLocks noGrp="1"/>
          </p:cNvSpPr>
          <p:nvPr>
            <p:ph type="sldNum" sz="quarter" idx="12"/>
          </p:nvPr>
        </p:nvSpPr>
        <p:spPr>
          <a:xfrm>
            <a:off x="8610599" y="6356349"/>
            <a:ext cx="2743200" cy="365124"/>
          </a:xfrm>
        </p:spPr>
        <p:txBody>
          <a:bodyPr/>
          <a:lstStyle/>
          <a:p>
            <a:pPr>
              <a:defRPr/>
            </a:pPr>
            <a:fld id="{0CE68F04-8C45-4A80-901C-428EAFDC5CAA}" type="slidenum">
              <a:rPr lang="en-US" smtClean="0"/>
              <a:t>10</a:t>
            </a:fld>
            <a:endParaRPr lang="en-US"/>
          </a:p>
        </p:txBody>
      </p:sp>
    </p:spTree>
    <p:extLst>
      <p:ext uri="{BB962C8B-B14F-4D97-AF65-F5344CB8AC3E}">
        <p14:creationId xmlns:p14="http://schemas.microsoft.com/office/powerpoint/2010/main" val="4257127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502920" y="347472"/>
            <a:ext cx="10515600" cy="477054"/>
          </a:xfrm>
          <a:prstGeom prst="rect">
            <a:avLst/>
          </a:prstGeom>
          <a:noFill/>
        </p:spPr>
        <p:txBody>
          <a:bodyPr wrap="square" lIns="0" tIns="0" rIns="0" bIns="0" anchor="t">
            <a:spAutoFit/>
          </a:bodyPr>
          <a:lstStyle/>
          <a:p>
            <a:pPr algn="l">
              <a:lnSpc>
                <a:spcPct val="110000"/>
              </a:lnSpc>
            </a:pPr>
            <a:r>
              <a:rPr lang="sl-SI" sz="3000" b="1" i="0" dirty="0">
                <a:solidFill>
                  <a:srgbClr val="145B6E"/>
                </a:solidFill>
                <a:latin typeface="Roboto"/>
              </a:rPr>
              <a:t>Short-term plan</a:t>
            </a:r>
            <a:endParaRPr sz="3000" b="1" i="0" dirty="0">
              <a:solidFill>
                <a:srgbClr val="145B6E"/>
              </a:solidFill>
              <a:latin typeface="Roboto"/>
            </a:endParaRPr>
          </a:p>
        </p:txBody>
      </p:sp>
      <p:sp>
        <p:nvSpPr>
          <p:cNvPr id="3" name="Subtitle"/>
          <p:cNvSpPr txBox="1"/>
          <p:nvPr/>
        </p:nvSpPr>
        <p:spPr>
          <a:xfrm>
            <a:off x="502920" y="987552"/>
            <a:ext cx="10515600" cy="238527"/>
          </a:xfrm>
          <a:prstGeom prst="rect">
            <a:avLst/>
          </a:prstGeom>
          <a:noFill/>
        </p:spPr>
        <p:txBody>
          <a:bodyPr wrap="square" lIns="0" tIns="0" rIns="0" bIns="0" anchor="t">
            <a:spAutoFit/>
          </a:bodyPr>
          <a:lstStyle/>
          <a:p>
            <a:pPr algn="l">
              <a:lnSpc>
                <a:spcPct val="110000"/>
              </a:lnSpc>
            </a:pPr>
            <a:r>
              <a:rPr lang="sl-SI" sz="1500" b="0" i="1" dirty="0" err="1">
                <a:solidFill>
                  <a:srgbClr val="556670"/>
                </a:solidFill>
                <a:latin typeface="Roboto"/>
              </a:rPr>
              <a:t>Selection</a:t>
            </a:r>
            <a:r>
              <a:rPr lang="sl-SI" sz="1500" b="0" i="1" dirty="0">
                <a:solidFill>
                  <a:srgbClr val="556670"/>
                </a:solidFill>
                <a:latin typeface="Roboto"/>
              </a:rPr>
              <a:t> </a:t>
            </a:r>
            <a:r>
              <a:rPr lang="sl-SI" sz="1500" b="0" i="1" dirty="0" err="1">
                <a:solidFill>
                  <a:srgbClr val="556670"/>
                </a:solidFill>
                <a:latin typeface="Roboto"/>
              </a:rPr>
              <a:t>of</a:t>
            </a:r>
            <a:r>
              <a:rPr lang="sl-SI" sz="1500" b="0" i="1" dirty="0">
                <a:solidFill>
                  <a:srgbClr val="556670"/>
                </a:solidFill>
                <a:latin typeface="Roboto"/>
              </a:rPr>
              <a:t> </a:t>
            </a:r>
            <a:r>
              <a:rPr lang="sl-SI" sz="1500" b="0" i="1" dirty="0" err="1">
                <a:solidFill>
                  <a:srgbClr val="556670"/>
                </a:solidFill>
                <a:latin typeface="Roboto"/>
              </a:rPr>
              <a:t>confirmed</a:t>
            </a:r>
            <a:r>
              <a:rPr lang="sl-SI" sz="1500" b="0" i="1" dirty="0">
                <a:solidFill>
                  <a:srgbClr val="556670"/>
                </a:solidFill>
                <a:latin typeface="Roboto"/>
              </a:rPr>
              <a:t> </a:t>
            </a:r>
            <a:r>
              <a:rPr lang="sl-SI" sz="1500" b="0" i="1" dirty="0" err="1">
                <a:solidFill>
                  <a:srgbClr val="556670"/>
                </a:solidFill>
                <a:latin typeface="Roboto"/>
              </a:rPr>
              <a:t>training</a:t>
            </a:r>
            <a:r>
              <a:rPr lang="sl-SI" sz="1500" b="0" i="1" dirty="0">
                <a:solidFill>
                  <a:srgbClr val="556670"/>
                </a:solidFill>
                <a:latin typeface="Roboto"/>
              </a:rPr>
              <a:t> </a:t>
            </a:r>
            <a:r>
              <a:rPr lang="sl-SI" sz="1500" b="0" i="1" dirty="0" err="1">
                <a:solidFill>
                  <a:srgbClr val="556670"/>
                </a:solidFill>
                <a:latin typeface="Roboto"/>
              </a:rPr>
              <a:t>activities</a:t>
            </a:r>
            <a:endParaRPr sz="1500" b="0" i="1" dirty="0">
              <a:solidFill>
                <a:srgbClr val="556670"/>
              </a:solidFill>
              <a:latin typeface="Roboto"/>
            </a:endParaRPr>
          </a:p>
        </p:txBody>
      </p:sp>
      <p:sp>
        <p:nvSpPr>
          <p:cNvPr id="23" name="Date Placeholder 1">
            <a:extLst>
              <a:ext uri="{FF2B5EF4-FFF2-40B4-BE49-F238E27FC236}">
                <a16:creationId xmlns:a16="http://schemas.microsoft.com/office/drawing/2014/main" id="{C647FCB7-A5ED-4E24-B782-00FEA39C7E4D}"/>
              </a:ext>
            </a:extLst>
          </p:cNvPr>
          <p:cNvSpPr>
            <a:spLocks noGrp="1"/>
          </p:cNvSpPr>
          <p:nvPr>
            <p:ph type="dt" sz="half" idx="10"/>
          </p:nvPr>
        </p:nvSpPr>
        <p:spPr>
          <a:xfrm>
            <a:off x="838198" y="6356349"/>
            <a:ext cx="2743200" cy="365124"/>
          </a:xfrm>
        </p:spPr>
        <p:txBody>
          <a:bodyPr/>
          <a:lstStyle/>
          <a:p>
            <a:pPr>
              <a:defRPr/>
            </a:pPr>
            <a:fld id="{B7761311-E397-A883-1E63-9C2AB11E5243}" type="datetime1">
              <a:rPr lang="en-US" smtClean="0"/>
              <a:t>10/12/26</a:t>
            </a:fld>
            <a:endParaRPr lang="en-US" dirty="0"/>
          </a:p>
        </p:txBody>
      </p:sp>
      <p:sp>
        <p:nvSpPr>
          <p:cNvPr id="24" name="Footer Placeholder 2">
            <a:extLst>
              <a:ext uri="{FF2B5EF4-FFF2-40B4-BE49-F238E27FC236}">
                <a16:creationId xmlns:a16="http://schemas.microsoft.com/office/drawing/2014/main" id="{F2D17081-E64E-4116-BC36-14E2CA15DEF2}"/>
              </a:ext>
            </a:extLst>
          </p:cNvPr>
          <p:cNvSpPr>
            <a:spLocks noGrp="1"/>
          </p:cNvSpPr>
          <p:nvPr>
            <p:ph type="ftr" sz="quarter" idx="11"/>
          </p:nvPr>
        </p:nvSpPr>
        <p:spPr>
          <a:xfrm>
            <a:off x="4038598" y="6356349"/>
            <a:ext cx="4114800" cy="365124"/>
          </a:xfrm>
        </p:spPr>
        <p:txBody>
          <a:bodyPr/>
          <a:lstStyle/>
          <a:p>
            <a:pPr>
              <a:defRPr/>
            </a:pPr>
            <a:r>
              <a:rPr lang="sl-SI" dirty="0"/>
              <a:t>SLAIF WP6 – AI </a:t>
            </a:r>
            <a:r>
              <a:rPr lang="sl-SI" dirty="0" err="1"/>
              <a:t>Skills</a:t>
            </a:r>
            <a:r>
              <a:rPr lang="sl-SI" dirty="0"/>
              <a:t> &amp; </a:t>
            </a:r>
            <a:r>
              <a:rPr lang="sl-SI" dirty="0" err="1"/>
              <a:t>Training</a:t>
            </a:r>
            <a:endParaRPr lang="en-US" dirty="0"/>
          </a:p>
        </p:txBody>
      </p:sp>
      <p:sp>
        <p:nvSpPr>
          <p:cNvPr id="25" name="Slide Number Placeholder 3">
            <a:extLst>
              <a:ext uri="{FF2B5EF4-FFF2-40B4-BE49-F238E27FC236}">
                <a16:creationId xmlns:a16="http://schemas.microsoft.com/office/drawing/2014/main" id="{967F903E-26E8-427C-84F1-2D29ED7D10D1}"/>
              </a:ext>
            </a:extLst>
          </p:cNvPr>
          <p:cNvSpPr>
            <a:spLocks noGrp="1"/>
          </p:cNvSpPr>
          <p:nvPr>
            <p:ph type="sldNum" sz="quarter" idx="12"/>
          </p:nvPr>
        </p:nvSpPr>
        <p:spPr>
          <a:xfrm>
            <a:off x="8610599" y="6356349"/>
            <a:ext cx="2743200" cy="365124"/>
          </a:xfrm>
        </p:spPr>
        <p:txBody>
          <a:bodyPr/>
          <a:lstStyle/>
          <a:p>
            <a:pPr>
              <a:defRPr/>
            </a:pPr>
            <a:fld id="{0CE68F04-8C45-4A80-901C-428EAFDC5CAA}" type="slidenum">
              <a:rPr lang="en-US" smtClean="0"/>
              <a:t>11</a:t>
            </a:fld>
            <a:endParaRPr lang="en-US"/>
          </a:p>
        </p:txBody>
      </p:sp>
      <p:cxnSp>
        <p:nvCxnSpPr>
          <p:cNvPr id="26" name="Connector 25"/>
          <p:cNvCxnSpPr/>
          <p:nvPr/>
        </p:nvCxnSpPr>
        <p:spPr>
          <a:xfrm>
            <a:off x="502920" y="1965960"/>
            <a:ext cx="11201400" cy="0"/>
          </a:xfrm>
          <a:prstGeom prst="line">
            <a:avLst/>
          </a:prstGeom>
          <a:ln w="31750">
            <a:solidFill>
              <a:srgbClr val="D8E0E4"/>
            </a:solidFill>
          </a:ln>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1289304" y="1856231"/>
            <a:ext cx="219456" cy="219456"/>
          </a:xfrm>
          <a:prstGeom prst="ellipse">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502920" y="1463040"/>
            <a:ext cx="1792224" cy="274320"/>
          </a:xfrm>
          <a:prstGeom prst="rect">
            <a:avLst/>
          </a:prstGeom>
          <a:noFill/>
        </p:spPr>
        <p:txBody>
          <a:bodyPr wrap="square" lIns="0" tIns="0" rIns="0" bIns="0" anchor="t">
            <a:spAutoFit/>
          </a:bodyPr>
          <a:lstStyle/>
          <a:p>
            <a:pPr algn="ctr">
              <a:lnSpc>
                <a:spcPct val="110000"/>
              </a:lnSpc>
            </a:pPr>
            <a:r>
              <a:rPr sz="1400" b="1" i="0">
                <a:solidFill>
                  <a:srgbClr val="1B8AA7"/>
                </a:solidFill>
                <a:latin typeface="Roboto"/>
              </a:rPr>
              <a:t>Sep 2026</a:t>
            </a:r>
          </a:p>
        </p:txBody>
      </p:sp>
      <p:sp>
        <p:nvSpPr>
          <p:cNvPr id="29" name="TextBox 28"/>
          <p:cNvSpPr txBox="1"/>
          <p:nvPr/>
        </p:nvSpPr>
        <p:spPr>
          <a:xfrm>
            <a:off x="502920" y="2167128"/>
            <a:ext cx="1792224" cy="228600"/>
          </a:xfrm>
          <a:prstGeom prst="rect">
            <a:avLst/>
          </a:prstGeom>
          <a:noFill/>
        </p:spPr>
        <p:txBody>
          <a:bodyPr wrap="square" lIns="0" tIns="0" rIns="0" bIns="0" anchor="t">
            <a:spAutoFit/>
          </a:bodyPr>
          <a:lstStyle/>
          <a:p>
            <a:pPr algn="ctr">
              <a:lnSpc>
                <a:spcPct val="110000"/>
              </a:lnSpc>
            </a:pPr>
            <a:r>
              <a:rPr sz="1100" b="0" i="0">
                <a:solidFill>
                  <a:srgbClr val="556670"/>
                </a:solidFill>
                <a:latin typeface="Roboto"/>
              </a:rPr>
              <a:t>M13</a:t>
            </a:r>
          </a:p>
        </p:txBody>
      </p:sp>
      <p:sp>
        <p:nvSpPr>
          <p:cNvPr id="30" name="Rounded Rectangle 29"/>
          <p:cNvSpPr/>
          <p:nvPr/>
        </p:nvSpPr>
        <p:spPr>
          <a:xfrm>
            <a:off x="502920" y="2514600"/>
            <a:ext cx="1792224" cy="288036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612648" y="2651760"/>
            <a:ext cx="1609344" cy="1894108"/>
          </a:xfrm>
          <a:prstGeom prst="rect">
            <a:avLst/>
          </a:prstGeom>
          <a:noFill/>
        </p:spPr>
        <p:txBody>
          <a:bodyPr wrap="square" lIns="0" tIns="0" rIns="0" bIns="0" anchor="t">
            <a:spAutoFit/>
          </a:bodyPr>
          <a:lstStyle/>
          <a:p>
            <a:pPr marL="201168" indent="-201168" algn="l">
              <a:lnSpc>
                <a:spcPct val="110000"/>
              </a:lnSpc>
              <a:spcAft>
                <a:spcPts val="600"/>
              </a:spcAft>
              <a:buClr>
                <a:srgbClr val="1B8AA7"/>
              </a:buClr>
              <a:buFont typeface="Arial"/>
              <a:buChar char="•"/>
            </a:pPr>
            <a:r>
              <a:rPr sz="1150" b="0" i="0" dirty="0">
                <a:solidFill>
                  <a:schemeClr val="bg2">
                    <a:lumMod val="75000"/>
                  </a:schemeClr>
                </a:solidFill>
                <a:latin typeface="Roboto"/>
              </a:rPr>
              <a:t>UL FE agentic workshops (15 &amp; 21 Sep)</a:t>
            </a:r>
          </a:p>
          <a:p>
            <a:pPr marL="201168" indent="-201168" algn="l">
              <a:lnSpc>
                <a:spcPct val="110000"/>
              </a:lnSpc>
              <a:spcAft>
                <a:spcPts val="600"/>
              </a:spcAft>
              <a:buClr>
                <a:srgbClr val="1B8AA7"/>
              </a:buClr>
              <a:buFont typeface="Arial"/>
              <a:buChar char="•"/>
            </a:pPr>
            <a:r>
              <a:rPr sz="1150" b="0" i="0" dirty="0">
                <a:solidFill>
                  <a:schemeClr val="bg2">
                    <a:lumMod val="75000"/>
                  </a:schemeClr>
                </a:solidFill>
                <a:latin typeface="Roboto"/>
              </a:rPr>
              <a:t>UL FRI: AI meets Supercomputing; </a:t>
            </a:r>
            <a:r>
              <a:rPr sz="1150" b="0" i="0" dirty="0" err="1">
                <a:solidFill>
                  <a:schemeClr val="bg2">
                    <a:lumMod val="75000"/>
                  </a:schemeClr>
                </a:solidFill>
                <a:latin typeface="Roboto"/>
              </a:rPr>
              <a:t>Containerisation</a:t>
            </a:r>
            <a:endParaRPr sz="1150" b="0" i="0" dirty="0">
              <a:solidFill>
                <a:schemeClr val="bg2">
                  <a:lumMod val="75000"/>
                </a:schemeClr>
              </a:solidFill>
              <a:latin typeface="Roboto"/>
            </a:endParaRPr>
          </a:p>
          <a:p>
            <a:pPr marL="201168" indent="-201168" algn="l">
              <a:lnSpc>
                <a:spcPct val="110000"/>
              </a:lnSpc>
              <a:spcAft>
                <a:spcPts val="600"/>
              </a:spcAft>
              <a:buClr>
                <a:srgbClr val="9AA8B0"/>
              </a:buClr>
              <a:buFont typeface="Arial"/>
              <a:buChar char="•"/>
            </a:pPr>
            <a:r>
              <a:rPr sz="1150" b="0" i="1" dirty="0">
                <a:solidFill>
                  <a:schemeClr val="bg2">
                    <a:lumMod val="75000"/>
                  </a:schemeClr>
                </a:solidFill>
                <a:latin typeface="Roboto"/>
              </a:rPr>
              <a:t>UM biomedical micro-credential accreditation</a:t>
            </a:r>
          </a:p>
        </p:txBody>
      </p:sp>
      <p:sp>
        <p:nvSpPr>
          <p:cNvPr id="32" name="Oval 31"/>
          <p:cNvSpPr/>
          <p:nvPr/>
        </p:nvSpPr>
        <p:spPr>
          <a:xfrm>
            <a:off x="3171139" y="1856231"/>
            <a:ext cx="219456" cy="219456"/>
          </a:xfrm>
          <a:prstGeom prst="ellipse">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TextBox 32"/>
          <p:cNvSpPr txBox="1"/>
          <p:nvPr/>
        </p:nvSpPr>
        <p:spPr>
          <a:xfrm>
            <a:off x="2384755" y="1463040"/>
            <a:ext cx="1792224" cy="274320"/>
          </a:xfrm>
          <a:prstGeom prst="rect">
            <a:avLst/>
          </a:prstGeom>
          <a:noFill/>
        </p:spPr>
        <p:txBody>
          <a:bodyPr wrap="square" lIns="0" tIns="0" rIns="0" bIns="0" anchor="t">
            <a:spAutoFit/>
          </a:bodyPr>
          <a:lstStyle/>
          <a:p>
            <a:pPr algn="ctr">
              <a:lnSpc>
                <a:spcPct val="110000"/>
              </a:lnSpc>
            </a:pPr>
            <a:r>
              <a:rPr sz="1400" b="1" i="0">
                <a:solidFill>
                  <a:srgbClr val="1B8AA7"/>
                </a:solidFill>
                <a:latin typeface="Roboto"/>
              </a:rPr>
              <a:t>Oct 2026</a:t>
            </a:r>
          </a:p>
        </p:txBody>
      </p:sp>
      <p:sp>
        <p:nvSpPr>
          <p:cNvPr id="34" name="TextBox 33"/>
          <p:cNvSpPr txBox="1"/>
          <p:nvPr/>
        </p:nvSpPr>
        <p:spPr>
          <a:xfrm>
            <a:off x="2384755" y="2167128"/>
            <a:ext cx="1792224" cy="228600"/>
          </a:xfrm>
          <a:prstGeom prst="rect">
            <a:avLst/>
          </a:prstGeom>
          <a:noFill/>
        </p:spPr>
        <p:txBody>
          <a:bodyPr wrap="square" lIns="0" tIns="0" rIns="0" bIns="0" anchor="t">
            <a:spAutoFit/>
          </a:bodyPr>
          <a:lstStyle/>
          <a:p>
            <a:pPr algn="ctr">
              <a:lnSpc>
                <a:spcPct val="110000"/>
              </a:lnSpc>
            </a:pPr>
            <a:r>
              <a:rPr sz="1100" b="0" i="0">
                <a:solidFill>
                  <a:srgbClr val="556670"/>
                </a:solidFill>
                <a:latin typeface="Roboto"/>
              </a:rPr>
              <a:t>M14</a:t>
            </a:r>
          </a:p>
        </p:txBody>
      </p:sp>
      <p:sp>
        <p:nvSpPr>
          <p:cNvPr id="35" name="Rounded Rectangle 34"/>
          <p:cNvSpPr/>
          <p:nvPr/>
        </p:nvSpPr>
        <p:spPr>
          <a:xfrm>
            <a:off x="2384755" y="2514600"/>
            <a:ext cx="1792224" cy="288036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6" name="TextBox 35"/>
          <p:cNvSpPr txBox="1"/>
          <p:nvPr/>
        </p:nvSpPr>
        <p:spPr>
          <a:xfrm>
            <a:off x="2494483" y="2651760"/>
            <a:ext cx="1609344" cy="1818703"/>
          </a:xfrm>
          <a:prstGeom prst="rect">
            <a:avLst/>
          </a:prstGeom>
          <a:noFill/>
        </p:spPr>
        <p:txBody>
          <a:bodyPr wrap="square" lIns="0" tIns="0" rIns="0" bIns="0" anchor="t">
            <a:spAutoFit/>
          </a:bodyPr>
          <a:lstStyle/>
          <a:p>
            <a:pPr marL="201168" indent="-201168" algn="l">
              <a:lnSpc>
                <a:spcPct val="110000"/>
              </a:lnSpc>
              <a:spcAft>
                <a:spcPts val="600"/>
              </a:spcAft>
              <a:buClr>
                <a:srgbClr val="9AA8B0"/>
              </a:buClr>
              <a:buFont typeface="Arial"/>
              <a:buChar char="•"/>
            </a:pPr>
            <a:r>
              <a:rPr sz="1150" b="0" i="1" dirty="0">
                <a:solidFill>
                  <a:schemeClr val="tx1">
                    <a:lumMod val="50000"/>
                  </a:schemeClr>
                </a:solidFill>
                <a:latin typeface="Roboto"/>
              </a:rPr>
              <a:t>UP Industry Day</a:t>
            </a:r>
            <a:r>
              <a:rPr lang="sl-SI" sz="1150" b="0" i="1" dirty="0">
                <a:solidFill>
                  <a:schemeClr val="tx1">
                    <a:lumMod val="50000"/>
                  </a:schemeClr>
                </a:solidFill>
                <a:latin typeface="Roboto"/>
              </a:rPr>
              <a:t> </a:t>
            </a:r>
          </a:p>
          <a:p>
            <a:pPr algn="ctr">
              <a:lnSpc>
                <a:spcPct val="110000"/>
              </a:lnSpc>
              <a:spcAft>
                <a:spcPts val="600"/>
              </a:spcAft>
              <a:buClr>
                <a:srgbClr val="9AA8B0"/>
              </a:buClr>
            </a:pPr>
            <a:r>
              <a:rPr lang="sl-SI" sz="1400" b="1" dirty="0">
                <a:solidFill>
                  <a:schemeClr val="tx1">
                    <a:lumMod val="50000"/>
                  </a:schemeClr>
                </a:solidFill>
                <a:latin typeface="Roboto"/>
              </a:rPr>
              <a:t>(WE ARE HERE)</a:t>
            </a:r>
            <a:endParaRPr sz="1400" b="1" dirty="0">
              <a:solidFill>
                <a:schemeClr val="tx1">
                  <a:lumMod val="50000"/>
                </a:schemeClr>
              </a:solidFill>
              <a:latin typeface="Roboto"/>
            </a:endParaRPr>
          </a:p>
          <a:p>
            <a:pPr marL="201168" indent="-201168" algn="l">
              <a:lnSpc>
                <a:spcPct val="110000"/>
              </a:lnSpc>
              <a:spcAft>
                <a:spcPts val="600"/>
              </a:spcAft>
              <a:buClr>
                <a:srgbClr val="9AA8B0"/>
              </a:buClr>
              <a:buFont typeface="Arial"/>
              <a:buChar char="•"/>
            </a:pPr>
            <a:r>
              <a:rPr sz="1150" b="0" i="1" dirty="0">
                <a:solidFill>
                  <a:schemeClr val="tx1">
                    <a:lumMod val="50000"/>
                  </a:schemeClr>
                </a:solidFill>
                <a:latin typeface="Roboto"/>
              </a:rPr>
              <a:t>IZUM onboarding event for SMEs (Vega)</a:t>
            </a:r>
          </a:p>
          <a:p>
            <a:pPr marL="201168" indent="-201168" algn="l">
              <a:lnSpc>
                <a:spcPct val="110000"/>
              </a:lnSpc>
              <a:spcAft>
                <a:spcPts val="600"/>
              </a:spcAft>
              <a:buClr>
                <a:srgbClr val="9AA8B0"/>
              </a:buClr>
              <a:buFont typeface="Arial"/>
              <a:buChar char="•"/>
            </a:pPr>
            <a:r>
              <a:rPr sz="1150" b="0" i="1" dirty="0">
                <a:solidFill>
                  <a:schemeClr val="tx1">
                    <a:lumMod val="50000"/>
                  </a:schemeClr>
                </a:solidFill>
                <a:latin typeface="Roboto"/>
              </a:rPr>
              <a:t>UNG course promotion via regional chamber</a:t>
            </a:r>
          </a:p>
        </p:txBody>
      </p:sp>
      <p:sp>
        <p:nvSpPr>
          <p:cNvPr id="37" name="Oval 36"/>
          <p:cNvSpPr/>
          <p:nvPr/>
        </p:nvSpPr>
        <p:spPr>
          <a:xfrm>
            <a:off x="5052974" y="1856231"/>
            <a:ext cx="219456" cy="219456"/>
          </a:xfrm>
          <a:prstGeom prst="ellipse">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8" name="TextBox 37"/>
          <p:cNvSpPr txBox="1"/>
          <p:nvPr/>
        </p:nvSpPr>
        <p:spPr>
          <a:xfrm>
            <a:off x="4266590" y="1463040"/>
            <a:ext cx="1792224" cy="274320"/>
          </a:xfrm>
          <a:prstGeom prst="rect">
            <a:avLst/>
          </a:prstGeom>
          <a:noFill/>
        </p:spPr>
        <p:txBody>
          <a:bodyPr wrap="square" lIns="0" tIns="0" rIns="0" bIns="0" anchor="t">
            <a:spAutoFit/>
          </a:bodyPr>
          <a:lstStyle/>
          <a:p>
            <a:pPr algn="ctr">
              <a:lnSpc>
                <a:spcPct val="110000"/>
              </a:lnSpc>
            </a:pPr>
            <a:r>
              <a:rPr sz="1400" b="1" i="0">
                <a:solidFill>
                  <a:srgbClr val="1B8AA7"/>
                </a:solidFill>
                <a:latin typeface="Roboto"/>
              </a:rPr>
              <a:t>Nov 2026</a:t>
            </a:r>
          </a:p>
        </p:txBody>
      </p:sp>
      <p:sp>
        <p:nvSpPr>
          <p:cNvPr id="39" name="TextBox 38"/>
          <p:cNvSpPr txBox="1"/>
          <p:nvPr/>
        </p:nvSpPr>
        <p:spPr>
          <a:xfrm>
            <a:off x="4266590" y="2167128"/>
            <a:ext cx="1792224" cy="228600"/>
          </a:xfrm>
          <a:prstGeom prst="rect">
            <a:avLst/>
          </a:prstGeom>
          <a:noFill/>
        </p:spPr>
        <p:txBody>
          <a:bodyPr wrap="square" lIns="0" tIns="0" rIns="0" bIns="0" anchor="t">
            <a:spAutoFit/>
          </a:bodyPr>
          <a:lstStyle/>
          <a:p>
            <a:pPr algn="ctr">
              <a:lnSpc>
                <a:spcPct val="110000"/>
              </a:lnSpc>
            </a:pPr>
            <a:r>
              <a:rPr sz="1100" b="0" i="0">
                <a:solidFill>
                  <a:srgbClr val="556670"/>
                </a:solidFill>
                <a:latin typeface="Roboto"/>
              </a:rPr>
              <a:t>M15</a:t>
            </a:r>
          </a:p>
        </p:txBody>
      </p:sp>
      <p:sp>
        <p:nvSpPr>
          <p:cNvPr id="40" name="Rounded Rectangle 39"/>
          <p:cNvSpPr/>
          <p:nvPr/>
        </p:nvSpPr>
        <p:spPr>
          <a:xfrm>
            <a:off x="4266590" y="2514600"/>
            <a:ext cx="1792224" cy="288036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1" name="TextBox 40"/>
          <p:cNvSpPr txBox="1"/>
          <p:nvPr/>
        </p:nvSpPr>
        <p:spPr>
          <a:xfrm>
            <a:off x="4376318" y="2651760"/>
            <a:ext cx="1609344" cy="1894108"/>
          </a:xfrm>
          <a:prstGeom prst="rect">
            <a:avLst/>
          </a:prstGeom>
          <a:noFill/>
        </p:spPr>
        <p:txBody>
          <a:bodyPr wrap="square" lIns="0" tIns="0" rIns="0" bIns="0" anchor="t">
            <a:spAutoFit/>
          </a:bodyPr>
          <a:lstStyle/>
          <a:p>
            <a:pPr marL="201168" indent="-201168" algn="l">
              <a:lnSpc>
                <a:spcPct val="110000"/>
              </a:lnSpc>
              <a:spcAft>
                <a:spcPts val="600"/>
              </a:spcAft>
              <a:buClr>
                <a:srgbClr val="1B8AA7"/>
              </a:buClr>
              <a:buFont typeface="Arial"/>
              <a:buChar char="•"/>
            </a:pPr>
            <a:r>
              <a:rPr sz="1150" b="0" i="0" dirty="0">
                <a:solidFill>
                  <a:srgbClr val="1C2B33"/>
                </a:solidFill>
                <a:latin typeface="Roboto"/>
              </a:rPr>
              <a:t>UNG first accredited </a:t>
            </a:r>
            <a:r>
              <a:rPr lang="sl-SI" sz="1150" b="0" i="0" dirty="0">
                <a:solidFill>
                  <a:srgbClr val="1C2B33"/>
                </a:solidFill>
                <a:latin typeface="Roboto"/>
              </a:rPr>
              <a:t>micro-credential</a:t>
            </a:r>
            <a:endParaRPr sz="1150" b="0" i="0" dirty="0">
              <a:solidFill>
                <a:srgbClr val="1C2B33"/>
              </a:solidFill>
              <a:latin typeface="Roboto"/>
            </a:endParaRPr>
          </a:p>
          <a:p>
            <a:pPr marL="201168" indent="-201168" algn="l">
              <a:lnSpc>
                <a:spcPct val="110000"/>
              </a:lnSpc>
              <a:spcAft>
                <a:spcPts val="600"/>
              </a:spcAft>
              <a:buClr>
                <a:srgbClr val="1B8AA7"/>
              </a:buClr>
              <a:buFont typeface="Arial"/>
              <a:buChar char="•"/>
            </a:pPr>
            <a:r>
              <a:rPr sz="1150" b="0" i="0" dirty="0">
                <a:solidFill>
                  <a:srgbClr val="1C2B33"/>
                </a:solidFill>
                <a:latin typeface="Roboto"/>
              </a:rPr>
              <a:t>UP: AI for manufacturing SMEs (11 Nov), Responsible AI (25 Nov)</a:t>
            </a:r>
          </a:p>
          <a:p>
            <a:pPr marL="201168" indent="-201168" algn="l">
              <a:lnSpc>
                <a:spcPct val="110000"/>
              </a:lnSpc>
              <a:spcAft>
                <a:spcPts val="600"/>
              </a:spcAft>
              <a:buClr>
                <a:srgbClr val="1B8AA7"/>
              </a:buClr>
              <a:buFont typeface="Arial"/>
              <a:buChar char="•"/>
            </a:pPr>
            <a:r>
              <a:rPr sz="1150" b="0" i="0" dirty="0">
                <a:solidFill>
                  <a:srgbClr val="1C2B33"/>
                </a:solidFill>
                <a:latin typeface="Roboto"/>
              </a:rPr>
              <a:t>UL FRI Fine-tuning LLMs (20 Nov)</a:t>
            </a:r>
          </a:p>
        </p:txBody>
      </p:sp>
      <p:sp>
        <p:nvSpPr>
          <p:cNvPr id="42" name="Oval 41"/>
          <p:cNvSpPr/>
          <p:nvPr/>
        </p:nvSpPr>
        <p:spPr>
          <a:xfrm>
            <a:off x="6934809" y="1856231"/>
            <a:ext cx="219456" cy="219456"/>
          </a:xfrm>
          <a:prstGeom prst="ellipse">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 name="TextBox 42"/>
          <p:cNvSpPr txBox="1"/>
          <p:nvPr/>
        </p:nvSpPr>
        <p:spPr>
          <a:xfrm>
            <a:off x="6148425" y="1463040"/>
            <a:ext cx="1792224" cy="274320"/>
          </a:xfrm>
          <a:prstGeom prst="rect">
            <a:avLst/>
          </a:prstGeom>
          <a:noFill/>
        </p:spPr>
        <p:txBody>
          <a:bodyPr wrap="square" lIns="0" tIns="0" rIns="0" bIns="0" anchor="t">
            <a:spAutoFit/>
          </a:bodyPr>
          <a:lstStyle/>
          <a:p>
            <a:pPr algn="ctr">
              <a:lnSpc>
                <a:spcPct val="110000"/>
              </a:lnSpc>
            </a:pPr>
            <a:r>
              <a:rPr sz="1400" b="1" i="0">
                <a:solidFill>
                  <a:srgbClr val="1B8AA7"/>
                </a:solidFill>
                <a:latin typeface="Roboto"/>
              </a:rPr>
              <a:t>Dec 2026</a:t>
            </a:r>
          </a:p>
        </p:txBody>
      </p:sp>
      <p:sp>
        <p:nvSpPr>
          <p:cNvPr id="44" name="TextBox 43"/>
          <p:cNvSpPr txBox="1"/>
          <p:nvPr/>
        </p:nvSpPr>
        <p:spPr>
          <a:xfrm>
            <a:off x="6148425" y="2167128"/>
            <a:ext cx="1792224" cy="228600"/>
          </a:xfrm>
          <a:prstGeom prst="rect">
            <a:avLst/>
          </a:prstGeom>
          <a:noFill/>
        </p:spPr>
        <p:txBody>
          <a:bodyPr wrap="square" lIns="0" tIns="0" rIns="0" bIns="0" anchor="t">
            <a:spAutoFit/>
          </a:bodyPr>
          <a:lstStyle/>
          <a:p>
            <a:pPr algn="ctr">
              <a:lnSpc>
                <a:spcPct val="110000"/>
              </a:lnSpc>
            </a:pPr>
            <a:r>
              <a:rPr sz="1100" b="0" i="0">
                <a:solidFill>
                  <a:srgbClr val="556670"/>
                </a:solidFill>
                <a:latin typeface="Roboto"/>
              </a:rPr>
              <a:t>M16</a:t>
            </a:r>
          </a:p>
        </p:txBody>
      </p:sp>
      <p:sp>
        <p:nvSpPr>
          <p:cNvPr id="45" name="Rounded Rectangle 44"/>
          <p:cNvSpPr/>
          <p:nvPr/>
        </p:nvSpPr>
        <p:spPr>
          <a:xfrm>
            <a:off x="6148425" y="2514600"/>
            <a:ext cx="1792224" cy="288036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6" name="TextBox 45"/>
          <p:cNvSpPr txBox="1"/>
          <p:nvPr/>
        </p:nvSpPr>
        <p:spPr>
          <a:xfrm>
            <a:off x="6258153" y="2651760"/>
            <a:ext cx="1609344" cy="1310102"/>
          </a:xfrm>
          <a:prstGeom prst="rect">
            <a:avLst/>
          </a:prstGeom>
          <a:noFill/>
        </p:spPr>
        <p:txBody>
          <a:bodyPr wrap="square" lIns="0" tIns="0" rIns="0" bIns="0" anchor="t">
            <a:spAutoFit/>
          </a:bodyPr>
          <a:lstStyle/>
          <a:p>
            <a:pPr marL="201168" indent="-201168" algn="l">
              <a:lnSpc>
                <a:spcPct val="110000"/>
              </a:lnSpc>
              <a:spcAft>
                <a:spcPts val="600"/>
              </a:spcAft>
              <a:buClr>
                <a:srgbClr val="1B8AA7"/>
              </a:buClr>
              <a:buFont typeface="Arial"/>
              <a:buChar char="•"/>
            </a:pPr>
            <a:r>
              <a:rPr sz="1150" b="0" i="0" dirty="0">
                <a:solidFill>
                  <a:srgbClr val="1C2B33"/>
                </a:solidFill>
                <a:latin typeface="Roboto"/>
              </a:rPr>
              <a:t>UP High-Performance Data Analytics (10 Dec)</a:t>
            </a:r>
          </a:p>
          <a:p>
            <a:pPr marL="201168" indent="-201168" algn="l">
              <a:lnSpc>
                <a:spcPct val="110000"/>
              </a:lnSpc>
              <a:spcAft>
                <a:spcPts val="600"/>
              </a:spcAft>
              <a:buClr>
                <a:srgbClr val="1B8AA7"/>
              </a:buClr>
              <a:buFont typeface="Arial"/>
              <a:buChar char="•"/>
            </a:pPr>
            <a:r>
              <a:rPr sz="1150" b="0" i="0" dirty="0">
                <a:solidFill>
                  <a:srgbClr val="1C2B33"/>
                </a:solidFill>
                <a:latin typeface="Roboto"/>
              </a:rPr>
              <a:t>UL FRI Data Analyst</a:t>
            </a:r>
          </a:p>
          <a:p>
            <a:pPr marL="201168" indent="-201168" algn="l">
              <a:lnSpc>
                <a:spcPct val="110000"/>
              </a:lnSpc>
              <a:spcAft>
                <a:spcPts val="600"/>
              </a:spcAft>
              <a:buClr>
                <a:srgbClr val="1B8AA7"/>
              </a:buClr>
              <a:buFont typeface="Arial"/>
              <a:buChar char="•"/>
            </a:pPr>
            <a:r>
              <a:rPr sz="1150" b="0" i="0" dirty="0">
                <a:solidFill>
                  <a:srgbClr val="1C2B33"/>
                </a:solidFill>
                <a:latin typeface="Roboto"/>
              </a:rPr>
              <a:t>FIS HPC in Practice III (Q4)</a:t>
            </a:r>
          </a:p>
        </p:txBody>
      </p:sp>
      <p:sp>
        <p:nvSpPr>
          <p:cNvPr id="47" name="Oval 46"/>
          <p:cNvSpPr/>
          <p:nvPr/>
        </p:nvSpPr>
        <p:spPr>
          <a:xfrm>
            <a:off x="8816644" y="1856231"/>
            <a:ext cx="219456" cy="219456"/>
          </a:xfrm>
          <a:prstGeom prst="ellipse">
            <a:avLst/>
          </a:prstGeom>
          <a:solidFill>
            <a:srgbClr val="6F92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8" name="TextBox 47"/>
          <p:cNvSpPr txBox="1"/>
          <p:nvPr/>
        </p:nvSpPr>
        <p:spPr>
          <a:xfrm>
            <a:off x="8030260" y="1463040"/>
            <a:ext cx="1792224" cy="274320"/>
          </a:xfrm>
          <a:prstGeom prst="rect">
            <a:avLst/>
          </a:prstGeom>
          <a:noFill/>
        </p:spPr>
        <p:txBody>
          <a:bodyPr wrap="square" lIns="0" tIns="0" rIns="0" bIns="0" anchor="t">
            <a:spAutoFit/>
          </a:bodyPr>
          <a:lstStyle/>
          <a:p>
            <a:pPr algn="ctr">
              <a:lnSpc>
                <a:spcPct val="110000"/>
              </a:lnSpc>
            </a:pPr>
            <a:r>
              <a:rPr sz="1400" b="1" i="0">
                <a:solidFill>
                  <a:srgbClr val="6F921E"/>
                </a:solidFill>
                <a:latin typeface="Roboto"/>
              </a:rPr>
              <a:t>Spring 2027</a:t>
            </a:r>
          </a:p>
        </p:txBody>
      </p:sp>
      <p:sp>
        <p:nvSpPr>
          <p:cNvPr id="49" name="TextBox 48"/>
          <p:cNvSpPr txBox="1"/>
          <p:nvPr/>
        </p:nvSpPr>
        <p:spPr>
          <a:xfrm>
            <a:off x="8030260" y="2167128"/>
            <a:ext cx="1792224" cy="228600"/>
          </a:xfrm>
          <a:prstGeom prst="rect">
            <a:avLst/>
          </a:prstGeom>
          <a:noFill/>
        </p:spPr>
        <p:txBody>
          <a:bodyPr wrap="square" lIns="0" tIns="0" rIns="0" bIns="0" anchor="t">
            <a:spAutoFit/>
          </a:bodyPr>
          <a:lstStyle/>
          <a:p>
            <a:pPr algn="ctr">
              <a:lnSpc>
                <a:spcPct val="110000"/>
              </a:lnSpc>
            </a:pPr>
            <a:r>
              <a:rPr sz="1100" b="0" i="0">
                <a:solidFill>
                  <a:srgbClr val="556670"/>
                </a:solidFill>
                <a:latin typeface="Roboto"/>
              </a:rPr>
              <a:t>M19–M21</a:t>
            </a:r>
          </a:p>
        </p:txBody>
      </p:sp>
      <p:sp>
        <p:nvSpPr>
          <p:cNvPr id="50" name="Rounded Rectangle 49"/>
          <p:cNvSpPr/>
          <p:nvPr/>
        </p:nvSpPr>
        <p:spPr>
          <a:xfrm>
            <a:off x="8030260" y="2514600"/>
            <a:ext cx="1792224" cy="288036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 name="TextBox 50"/>
          <p:cNvSpPr txBox="1"/>
          <p:nvPr/>
        </p:nvSpPr>
        <p:spPr>
          <a:xfrm>
            <a:off x="8139988" y="2651760"/>
            <a:ext cx="1609344" cy="2697480"/>
          </a:xfrm>
          <a:prstGeom prst="rect">
            <a:avLst/>
          </a:prstGeom>
          <a:noFill/>
        </p:spPr>
        <p:txBody>
          <a:bodyPr wrap="square" lIns="0" tIns="0" rIns="0" bIns="0" anchor="t">
            <a:spAutoFit/>
          </a:bodyPr>
          <a:lstStyle/>
          <a:p>
            <a:pPr marL="201168" indent="-201168" algn="l">
              <a:lnSpc>
                <a:spcPct val="110000"/>
              </a:lnSpc>
              <a:spcAft>
                <a:spcPts val="600"/>
              </a:spcAft>
              <a:buClr>
                <a:srgbClr val="6F921E"/>
              </a:buClr>
              <a:buFont typeface="Arial"/>
              <a:buChar char="•"/>
            </a:pPr>
            <a:r>
              <a:rPr sz="1150" b="0" i="0">
                <a:solidFill>
                  <a:srgbClr val="1C2B33"/>
                </a:solidFill>
                <a:latin typeface="Roboto"/>
              </a:rPr>
              <a:t>Repeats: UL FRI workshops, LLM half-day</a:t>
            </a:r>
          </a:p>
          <a:p>
            <a:pPr marL="201168" indent="-201168" algn="l">
              <a:lnSpc>
                <a:spcPct val="110000"/>
              </a:lnSpc>
              <a:spcAft>
                <a:spcPts val="600"/>
              </a:spcAft>
              <a:buClr>
                <a:srgbClr val="6F921E"/>
              </a:buClr>
              <a:buFont typeface="Arial"/>
              <a:buChar char="•"/>
            </a:pPr>
            <a:r>
              <a:rPr sz="1150" b="0" i="0">
                <a:solidFill>
                  <a:srgbClr val="1C2B33"/>
                </a:solidFill>
                <a:latin typeface="Roboto"/>
              </a:rPr>
              <a:t>UP: GPU/HPC workflows, LLM indexing</a:t>
            </a:r>
          </a:p>
          <a:p>
            <a:pPr marL="201168" indent="-201168" algn="l">
              <a:lnSpc>
                <a:spcPct val="110000"/>
              </a:lnSpc>
              <a:spcAft>
                <a:spcPts val="600"/>
              </a:spcAft>
              <a:buClr>
                <a:srgbClr val="6F921E"/>
              </a:buClr>
              <a:buFont typeface="Arial"/>
              <a:buChar char="•"/>
            </a:pPr>
            <a:r>
              <a:rPr sz="1150" b="0" i="0">
                <a:solidFill>
                  <a:srgbClr val="1C2B33"/>
                </a:solidFill>
                <a:latin typeface="Roboto"/>
              </a:rPr>
              <a:t>Doctoral courses 2026/27 (UL FRI, UM)</a:t>
            </a:r>
          </a:p>
        </p:txBody>
      </p:sp>
      <p:sp>
        <p:nvSpPr>
          <p:cNvPr id="52" name="Oval 51"/>
          <p:cNvSpPr/>
          <p:nvPr/>
        </p:nvSpPr>
        <p:spPr>
          <a:xfrm>
            <a:off x="10698480" y="1856231"/>
            <a:ext cx="219456" cy="219456"/>
          </a:xfrm>
          <a:prstGeom prst="ellipse">
            <a:avLst/>
          </a:prstGeom>
          <a:solidFill>
            <a:srgbClr val="6F92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3" name="TextBox 52"/>
          <p:cNvSpPr txBox="1"/>
          <p:nvPr/>
        </p:nvSpPr>
        <p:spPr>
          <a:xfrm>
            <a:off x="9912096" y="1463040"/>
            <a:ext cx="1792224" cy="274320"/>
          </a:xfrm>
          <a:prstGeom prst="rect">
            <a:avLst/>
          </a:prstGeom>
          <a:noFill/>
        </p:spPr>
        <p:txBody>
          <a:bodyPr wrap="square" lIns="0" tIns="0" rIns="0" bIns="0" anchor="t">
            <a:spAutoFit/>
          </a:bodyPr>
          <a:lstStyle/>
          <a:p>
            <a:pPr algn="ctr">
              <a:lnSpc>
                <a:spcPct val="110000"/>
              </a:lnSpc>
            </a:pPr>
            <a:r>
              <a:rPr sz="1400" b="1" i="0">
                <a:solidFill>
                  <a:srgbClr val="6F921E"/>
                </a:solidFill>
                <a:latin typeface="Roboto"/>
              </a:rPr>
              <a:t>Jun–Aug 2027</a:t>
            </a:r>
          </a:p>
        </p:txBody>
      </p:sp>
      <p:sp>
        <p:nvSpPr>
          <p:cNvPr id="54" name="TextBox 53"/>
          <p:cNvSpPr txBox="1"/>
          <p:nvPr/>
        </p:nvSpPr>
        <p:spPr>
          <a:xfrm>
            <a:off x="9912096" y="2167128"/>
            <a:ext cx="1792224" cy="228600"/>
          </a:xfrm>
          <a:prstGeom prst="rect">
            <a:avLst/>
          </a:prstGeom>
          <a:noFill/>
        </p:spPr>
        <p:txBody>
          <a:bodyPr wrap="square" lIns="0" tIns="0" rIns="0" bIns="0" anchor="t">
            <a:spAutoFit/>
          </a:bodyPr>
          <a:lstStyle/>
          <a:p>
            <a:pPr algn="ctr">
              <a:lnSpc>
                <a:spcPct val="110000"/>
              </a:lnSpc>
            </a:pPr>
            <a:r>
              <a:rPr sz="1100" b="0" i="0">
                <a:solidFill>
                  <a:srgbClr val="556670"/>
                </a:solidFill>
                <a:latin typeface="Roboto"/>
              </a:rPr>
              <a:t>M22–M24</a:t>
            </a:r>
          </a:p>
        </p:txBody>
      </p:sp>
      <p:sp>
        <p:nvSpPr>
          <p:cNvPr id="55" name="Rounded Rectangle 54"/>
          <p:cNvSpPr/>
          <p:nvPr/>
        </p:nvSpPr>
        <p:spPr>
          <a:xfrm>
            <a:off x="9912096" y="2514600"/>
            <a:ext cx="1792224" cy="2880360"/>
          </a:xfrm>
          <a:prstGeom prst="roundRect">
            <a:avLst>
              <a:gd name="adj" fmla="val 6000"/>
            </a:avLst>
          </a:prstGeom>
          <a:solidFill>
            <a:srgbClr val="F2F6F8"/>
          </a:solidFill>
          <a:ln w="12700">
            <a:solidFill>
              <a:srgbClr val="D8E0E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6" name="TextBox 55"/>
          <p:cNvSpPr txBox="1"/>
          <p:nvPr/>
        </p:nvSpPr>
        <p:spPr>
          <a:xfrm>
            <a:off x="10021824" y="2651760"/>
            <a:ext cx="1609344" cy="377539"/>
          </a:xfrm>
          <a:prstGeom prst="rect">
            <a:avLst/>
          </a:prstGeom>
          <a:noFill/>
        </p:spPr>
        <p:txBody>
          <a:bodyPr wrap="square" lIns="0" tIns="0" rIns="0" bIns="0" anchor="t">
            <a:spAutoFit/>
          </a:bodyPr>
          <a:lstStyle/>
          <a:p>
            <a:pPr marL="201168" indent="-201168" algn="l">
              <a:lnSpc>
                <a:spcPct val="110000"/>
              </a:lnSpc>
              <a:spcAft>
                <a:spcPts val="600"/>
              </a:spcAft>
              <a:buClr>
                <a:srgbClr val="6F921E"/>
              </a:buClr>
              <a:buFont typeface="Arial"/>
              <a:buChar char="•"/>
            </a:pPr>
            <a:r>
              <a:rPr sz="1150" b="0" i="0" dirty="0">
                <a:solidFill>
                  <a:srgbClr val="1C2B33"/>
                </a:solidFill>
                <a:latin typeface="Roboto"/>
              </a:rPr>
              <a:t>UL FRI Fine-tuning LLMs, 2nd edition</a:t>
            </a:r>
          </a:p>
        </p:txBody>
      </p:sp>
      <p:sp>
        <p:nvSpPr>
          <p:cNvPr id="59" name="Legend"/>
          <p:cNvSpPr txBox="1"/>
          <p:nvPr/>
        </p:nvSpPr>
        <p:spPr>
          <a:xfrm>
            <a:off x="502920" y="5596128"/>
            <a:ext cx="4114800" cy="274320"/>
          </a:xfrm>
          <a:prstGeom prst="rect">
            <a:avLst/>
          </a:prstGeom>
          <a:noFill/>
        </p:spPr>
        <p:txBody>
          <a:bodyPr wrap="none" lIns="0" tIns="0" rIns="0" bIns="0">
            <a:spAutoFit/>
          </a:bodyPr>
          <a:lstStyle/>
          <a:p>
            <a:r>
              <a:rPr sz="1200" i="0">
                <a:solidFill>
                  <a:srgbClr val="1B8AA7"/>
                </a:solidFill>
                <a:latin typeface="Roboto"/>
              </a:rPr>
              <a:t>● </a:t>
            </a:r>
            <a:r>
              <a:rPr sz="1200" i="0">
                <a:solidFill>
                  <a:srgbClr val="1C2B33"/>
                </a:solidFill>
                <a:latin typeface="Roboto"/>
              </a:rPr>
              <a:t>Training   </a:t>
            </a:r>
            <a:r>
              <a:rPr sz="1200" i="0">
                <a:solidFill>
                  <a:srgbClr val="9AA8B0"/>
                </a:solidFill>
                <a:latin typeface="Roboto"/>
              </a:rPr>
              <a:t>● </a:t>
            </a:r>
            <a:r>
              <a:rPr sz="1200" i="1">
                <a:solidFill>
                  <a:srgbClr val="556670"/>
                </a:solidFill>
                <a:latin typeface="Roboto"/>
              </a:rPr>
              <a:t>Other key activities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502920" y="347472"/>
            <a:ext cx="10515600" cy="548640"/>
          </a:xfrm>
          <a:prstGeom prst="rect">
            <a:avLst/>
          </a:prstGeom>
          <a:noFill/>
        </p:spPr>
        <p:txBody>
          <a:bodyPr wrap="square" lIns="0" tIns="0" rIns="0" bIns="0" anchor="t">
            <a:spAutoFit/>
          </a:bodyPr>
          <a:lstStyle/>
          <a:p>
            <a:pPr algn="l">
              <a:lnSpc>
                <a:spcPct val="110000"/>
              </a:lnSpc>
            </a:pPr>
            <a:r>
              <a:rPr sz="3000" b="1" i="0">
                <a:solidFill>
                  <a:srgbClr val="145B6E"/>
                </a:solidFill>
                <a:latin typeface="Roboto"/>
              </a:rPr>
              <a:t>Five things every SLAIF colleague can tell the community</a:t>
            </a:r>
          </a:p>
        </p:txBody>
      </p:sp>
      <p:sp>
        <p:nvSpPr>
          <p:cNvPr id="3" name="Subtitle"/>
          <p:cNvSpPr txBox="1"/>
          <p:nvPr/>
        </p:nvSpPr>
        <p:spPr>
          <a:xfrm>
            <a:off x="502920" y="987552"/>
            <a:ext cx="10515600" cy="320040"/>
          </a:xfrm>
          <a:prstGeom prst="rect">
            <a:avLst/>
          </a:prstGeom>
          <a:noFill/>
        </p:spPr>
        <p:txBody>
          <a:bodyPr wrap="square" lIns="0" tIns="0" rIns="0" bIns="0" anchor="t">
            <a:spAutoFit/>
          </a:bodyPr>
          <a:lstStyle/>
          <a:p>
            <a:pPr algn="l">
              <a:lnSpc>
                <a:spcPct val="110000"/>
              </a:lnSpc>
            </a:pPr>
            <a:r>
              <a:rPr sz="1500" b="0" i="1">
                <a:solidFill>
                  <a:srgbClr val="556670"/>
                </a:solidFill>
                <a:latin typeface="Roboto"/>
              </a:rPr>
              <a:t>Use these when someone asks “What does SLAIF offer for skills and training?”</a:t>
            </a:r>
          </a:p>
        </p:txBody>
      </p:sp>
      <p:sp>
        <p:nvSpPr>
          <p:cNvPr id="23" name="Date Placeholder 1">
            <a:extLst>
              <a:ext uri="{FF2B5EF4-FFF2-40B4-BE49-F238E27FC236}">
                <a16:creationId xmlns:a16="http://schemas.microsoft.com/office/drawing/2014/main" id="{C647FCB7-A5ED-4E24-B782-00FEA39C7E4D}"/>
              </a:ext>
            </a:extLst>
          </p:cNvPr>
          <p:cNvSpPr>
            <a:spLocks noGrp="1"/>
          </p:cNvSpPr>
          <p:nvPr>
            <p:ph type="dt" sz="half" idx="10"/>
          </p:nvPr>
        </p:nvSpPr>
        <p:spPr>
          <a:xfrm>
            <a:off x="838198" y="6356349"/>
            <a:ext cx="2743200" cy="365124"/>
          </a:xfrm>
        </p:spPr>
        <p:txBody>
          <a:bodyPr/>
          <a:lstStyle/>
          <a:p>
            <a:pPr>
              <a:defRPr/>
            </a:pPr>
            <a:fld id="{B7761311-E397-A883-1E63-9C2AB11E5243}" type="datetime1">
              <a:rPr lang="en-US" smtClean="0"/>
              <a:t>10/12/26</a:t>
            </a:fld>
            <a:endParaRPr lang="en-US" dirty="0"/>
          </a:p>
        </p:txBody>
      </p:sp>
      <p:sp>
        <p:nvSpPr>
          <p:cNvPr id="24" name="Footer Placeholder 2">
            <a:extLst>
              <a:ext uri="{FF2B5EF4-FFF2-40B4-BE49-F238E27FC236}">
                <a16:creationId xmlns:a16="http://schemas.microsoft.com/office/drawing/2014/main" id="{F2D17081-E64E-4116-BC36-14E2CA15DEF2}"/>
              </a:ext>
            </a:extLst>
          </p:cNvPr>
          <p:cNvSpPr>
            <a:spLocks noGrp="1"/>
          </p:cNvSpPr>
          <p:nvPr>
            <p:ph type="ftr" sz="quarter" idx="11"/>
          </p:nvPr>
        </p:nvSpPr>
        <p:spPr>
          <a:xfrm>
            <a:off x="4038598" y="6356349"/>
            <a:ext cx="4114800" cy="365124"/>
          </a:xfrm>
        </p:spPr>
        <p:txBody>
          <a:bodyPr/>
          <a:lstStyle/>
          <a:p>
            <a:pPr>
              <a:defRPr/>
            </a:pPr>
            <a:r>
              <a:rPr lang="sl-SI" dirty="0"/>
              <a:t>SLAIF WP6 – AI </a:t>
            </a:r>
            <a:r>
              <a:rPr lang="sl-SI" dirty="0" err="1"/>
              <a:t>Skills</a:t>
            </a:r>
            <a:r>
              <a:rPr lang="sl-SI" dirty="0"/>
              <a:t> &amp; </a:t>
            </a:r>
            <a:r>
              <a:rPr lang="sl-SI" dirty="0" err="1"/>
              <a:t>Training</a:t>
            </a:r>
            <a:endParaRPr lang="en-US" dirty="0"/>
          </a:p>
        </p:txBody>
      </p:sp>
      <p:sp>
        <p:nvSpPr>
          <p:cNvPr id="25" name="Slide Number Placeholder 3">
            <a:extLst>
              <a:ext uri="{FF2B5EF4-FFF2-40B4-BE49-F238E27FC236}">
                <a16:creationId xmlns:a16="http://schemas.microsoft.com/office/drawing/2014/main" id="{967F903E-26E8-427C-84F1-2D29ED7D10D1}"/>
              </a:ext>
            </a:extLst>
          </p:cNvPr>
          <p:cNvSpPr>
            <a:spLocks noGrp="1"/>
          </p:cNvSpPr>
          <p:nvPr>
            <p:ph type="sldNum" sz="quarter" idx="12"/>
          </p:nvPr>
        </p:nvSpPr>
        <p:spPr>
          <a:xfrm>
            <a:off x="8610599" y="6356349"/>
            <a:ext cx="2743200" cy="365124"/>
          </a:xfrm>
        </p:spPr>
        <p:txBody>
          <a:bodyPr/>
          <a:lstStyle/>
          <a:p>
            <a:pPr>
              <a:defRPr/>
            </a:pPr>
            <a:fld id="{0CE68F04-8C45-4A80-901C-428EAFDC5CAA}" type="slidenum">
              <a:rPr lang="en-US" smtClean="0"/>
              <a:t>12</a:t>
            </a:fld>
            <a:endParaRPr lang="en-US"/>
          </a:p>
        </p:txBody>
      </p:sp>
      <p:sp>
        <p:nvSpPr>
          <p:cNvPr id="26" name="Oval 25"/>
          <p:cNvSpPr/>
          <p:nvPr/>
        </p:nvSpPr>
        <p:spPr>
          <a:xfrm>
            <a:off x="548640" y="1673352"/>
            <a:ext cx="548640" cy="548640"/>
          </a:xfrm>
          <a:prstGeom prst="ellipse">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FFFFFF"/>
                </a:solidFill>
                <a:latin typeface="Roboto"/>
              </a:rPr>
              <a:t>1</a:t>
            </a:r>
          </a:p>
        </p:txBody>
      </p:sp>
      <p:sp>
        <p:nvSpPr>
          <p:cNvPr id="27" name="TextBox 26"/>
          <p:cNvSpPr txBox="1"/>
          <p:nvPr/>
        </p:nvSpPr>
        <p:spPr>
          <a:xfrm>
            <a:off x="1325880" y="1600200"/>
            <a:ext cx="9966960" cy="320040"/>
          </a:xfrm>
          <a:prstGeom prst="rect">
            <a:avLst/>
          </a:prstGeom>
          <a:noFill/>
        </p:spPr>
        <p:txBody>
          <a:bodyPr wrap="square" lIns="0" tIns="0" rIns="0" bIns="0" anchor="t">
            <a:spAutoFit/>
          </a:bodyPr>
          <a:lstStyle/>
          <a:p>
            <a:pPr algn="l">
              <a:lnSpc>
                <a:spcPct val="110000"/>
              </a:lnSpc>
            </a:pPr>
            <a:r>
              <a:rPr sz="1700" b="1" i="0">
                <a:solidFill>
                  <a:srgbClr val="1C2B33"/>
                </a:solidFill>
                <a:latin typeface="Roboto"/>
              </a:rPr>
              <a:t>One catalogue, one place to register</a:t>
            </a:r>
          </a:p>
        </p:txBody>
      </p:sp>
      <p:sp>
        <p:nvSpPr>
          <p:cNvPr id="28" name="TextBox 27"/>
          <p:cNvSpPr txBox="1"/>
          <p:nvPr/>
        </p:nvSpPr>
        <p:spPr>
          <a:xfrm>
            <a:off x="1325880" y="1965960"/>
            <a:ext cx="9966960" cy="214674"/>
          </a:xfrm>
          <a:prstGeom prst="rect">
            <a:avLst/>
          </a:prstGeom>
          <a:noFill/>
        </p:spPr>
        <p:txBody>
          <a:bodyPr wrap="square" lIns="0" tIns="0" rIns="0" bIns="0" anchor="t">
            <a:spAutoFit/>
          </a:bodyPr>
          <a:lstStyle/>
          <a:p>
            <a:pPr algn="l">
              <a:lnSpc>
                <a:spcPct val="110000"/>
              </a:lnSpc>
            </a:pPr>
            <a:r>
              <a:rPr sz="1350" b="0" i="0" dirty="0">
                <a:solidFill>
                  <a:srgbClr val="556670"/>
                </a:solidFill>
                <a:latin typeface="Roboto"/>
              </a:rPr>
              <a:t>9</a:t>
            </a:r>
            <a:r>
              <a:rPr lang="sl-SI" sz="1350" b="0" i="0" dirty="0">
                <a:solidFill>
                  <a:srgbClr val="556670"/>
                </a:solidFill>
                <a:latin typeface="Roboto"/>
              </a:rPr>
              <a:t>8</a:t>
            </a:r>
            <a:r>
              <a:rPr sz="1350" b="0" i="0" dirty="0">
                <a:solidFill>
                  <a:srgbClr val="556670"/>
                </a:solidFill>
                <a:latin typeface="Roboto"/>
              </a:rPr>
              <a:t> training activities; registration at </a:t>
            </a:r>
            <a:r>
              <a:rPr sz="1350" b="0" i="0" dirty="0" err="1">
                <a:solidFill>
                  <a:srgbClr val="556670"/>
                </a:solidFill>
                <a:latin typeface="Roboto"/>
              </a:rPr>
              <a:t>indico.slaif.si</a:t>
            </a:r>
            <a:r>
              <a:rPr sz="1350" b="0" i="0" dirty="0">
                <a:solidFill>
                  <a:srgbClr val="556670"/>
                </a:solidFill>
                <a:latin typeface="Roboto"/>
              </a:rPr>
              <a:t>, course materials at </a:t>
            </a:r>
            <a:r>
              <a:rPr sz="1350" b="0" i="0" dirty="0" err="1">
                <a:solidFill>
                  <a:srgbClr val="556670"/>
                </a:solidFill>
                <a:latin typeface="Roboto"/>
              </a:rPr>
              <a:t>edu.slaif.si</a:t>
            </a:r>
            <a:r>
              <a:rPr sz="1350" b="0" i="0" dirty="0">
                <a:solidFill>
                  <a:srgbClr val="556670"/>
                </a:solidFill>
                <a:latin typeface="Roboto"/>
              </a:rPr>
              <a:t>.</a:t>
            </a:r>
          </a:p>
        </p:txBody>
      </p:sp>
      <p:sp>
        <p:nvSpPr>
          <p:cNvPr id="29" name="Oval 28"/>
          <p:cNvSpPr/>
          <p:nvPr/>
        </p:nvSpPr>
        <p:spPr>
          <a:xfrm>
            <a:off x="548640" y="2569464"/>
            <a:ext cx="548640" cy="548640"/>
          </a:xfrm>
          <a:prstGeom prst="ellipse">
            <a:avLst/>
          </a:prstGeom>
          <a:solidFill>
            <a:srgbClr val="6F92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FFFFFF"/>
                </a:solidFill>
                <a:latin typeface="Roboto"/>
              </a:rPr>
              <a:t>2</a:t>
            </a:r>
          </a:p>
        </p:txBody>
      </p:sp>
      <p:sp>
        <p:nvSpPr>
          <p:cNvPr id="30" name="TextBox 29"/>
          <p:cNvSpPr txBox="1"/>
          <p:nvPr/>
        </p:nvSpPr>
        <p:spPr>
          <a:xfrm>
            <a:off x="1325880" y="2496312"/>
            <a:ext cx="9966960" cy="270330"/>
          </a:xfrm>
          <a:prstGeom prst="rect">
            <a:avLst/>
          </a:prstGeom>
          <a:noFill/>
        </p:spPr>
        <p:txBody>
          <a:bodyPr wrap="square" lIns="0" tIns="0" rIns="0" bIns="0" anchor="t">
            <a:spAutoFit/>
          </a:bodyPr>
          <a:lstStyle/>
          <a:p>
            <a:pPr algn="l">
              <a:lnSpc>
                <a:spcPct val="110000"/>
              </a:lnSpc>
            </a:pPr>
            <a:r>
              <a:rPr sz="1700" b="1" i="0" dirty="0">
                <a:solidFill>
                  <a:srgbClr val="1C2B33"/>
                </a:solidFill>
                <a:latin typeface="Roboto"/>
              </a:rPr>
              <a:t>Learning pathways</a:t>
            </a:r>
          </a:p>
        </p:txBody>
      </p:sp>
      <p:sp>
        <p:nvSpPr>
          <p:cNvPr id="31" name="TextBox 30"/>
          <p:cNvSpPr txBox="1"/>
          <p:nvPr/>
        </p:nvSpPr>
        <p:spPr>
          <a:xfrm>
            <a:off x="1325880" y="2862072"/>
            <a:ext cx="9966960" cy="214674"/>
          </a:xfrm>
          <a:prstGeom prst="rect">
            <a:avLst/>
          </a:prstGeom>
          <a:noFill/>
        </p:spPr>
        <p:txBody>
          <a:bodyPr wrap="square" lIns="0" tIns="0" rIns="0" bIns="0" anchor="t">
            <a:spAutoFit/>
          </a:bodyPr>
          <a:lstStyle/>
          <a:p>
            <a:pPr algn="l">
              <a:lnSpc>
                <a:spcPct val="110000"/>
              </a:lnSpc>
            </a:pPr>
            <a:r>
              <a:rPr sz="1350" b="0" i="0" dirty="0">
                <a:solidFill>
                  <a:srgbClr val="556670"/>
                </a:solidFill>
                <a:latin typeface="Roboto"/>
              </a:rPr>
              <a:t>8 pathways, 3 difficulty levels and 4 progression stages; every activity is mapped (</a:t>
            </a:r>
            <a:r>
              <a:rPr lang="sl-SI" sz="1350" b="0" i="0" dirty="0" err="1">
                <a:solidFill>
                  <a:srgbClr val="556670"/>
                </a:solidFill>
                <a:latin typeface="Roboto"/>
              </a:rPr>
              <a:t>check</a:t>
            </a:r>
            <a:r>
              <a:rPr lang="sl-SI" sz="1350" b="0" i="0" dirty="0">
                <a:solidFill>
                  <a:srgbClr val="556670"/>
                </a:solidFill>
                <a:latin typeface="Roboto"/>
              </a:rPr>
              <a:t> slaif.si </a:t>
            </a:r>
            <a:r>
              <a:rPr lang="sl-SI" sz="1350" b="0" i="0" dirty="0" err="1">
                <a:solidFill>
                  <a:srgbClr val="556670"/>
                </a:solidFill>
                <a:latin typeface="Roboto"/>
              </a:rPr>
              <a:t>website</a:t>
            </a:r>
            <a:r>
              <a:rPr sz="1350" b="0" i="0" dirty="0">
                <a:solidFill>
                  <a:srgbClr val="556670"/>
                </a:solidFill>
                <a:latin typeface="Roboto"/>
              </a:rPr>
              <a:t>).</a:t>
            </a:r>
          </a:p>
        </p:txBody>
      </p:sp>
      <p:sp>
        <p:nvSpPr>
          <p:cNvPr id="32" name="Oval 31"/>
          <p:cNvSpPr/>
          <p:nvPr/>
        </p:nvSpPr>
        <p:spPr>
          <a:xfrm>
            <a:off x="548640" y="3465576"/>
            <a:ext cx="548640" cy="548640"/>
          </a:xfrm>
          <a:prstGeom prst="ellipse">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FFFFFF"/>
                </a:solidFill>
                <a:latin typeface="Roboto"/>
              </a:rPr>
              <a:t>3</a:t>
            </a:r>
          </a:p>
        </p:txBody>
      </p:sp>
      <p:sp>
        <p:nvSpPr>
          <p:cNvPr id="33" name="TextBox 32"/>
          <p:cNvSpPr txBox="1"/>
          <p:nvPr/>
        </p:nvSpPr>
        <p:spPr>
          <a:xfrm>
            <a:off x="1325880" y="3392424"/>
            <a:ext cx="9966960" cy="320040"/>
          </a:xfrm>
          <a:prstGeom prst="rect">
            <a:avLst/>
          </a:prstGeom>
          <a:noFill/>
        </p:spPr>
        <p:txBody>
          <a:bodyPr wrap="square" lIns="0" tIns="0" rIns="0" bIns="0" anchor="t">
            <a:spAutoFit/>
          </a:bodyPr>
          <a:lstStyle/>
          <a:p>
            <a:pPr algn="l">
              <a:lnSpc>
                <a:spcPct val="110000"/>
              </a:lnSpc>
            </a:pPr>
            <a:r>
              <a:rPr sz="1700" b="1" i="0">
                <a:solidFill>
                  <a:srgbClr val="1C2B33"/>
                </a:solidFill>
                <a:latin typeface="Roboto"/>
              </a:rPr>
              <a:t>Formally recognised skills</a:t>
            </a:r>
          </a:p>
        </p:txBody>
      </p:sp>
      <p:sp>
        <p:nvSpPr>
          <p:cNvPr id="34" name="TextBox 33"/>
          <p:cNvSpPr txBox="1"/>
          <p:nvPr/>
        </p:nvSpPr>
        <p:spPr>
          <a:xfrm>
            <a:off x="1325880" y="3758184"/>
            <a:ext cx="9966960" cy="457200"/>
          </a:xfrm>
          <a:prstGeom prst="rect">
            <a:avLst/>
          </a:prstGeom>
          <a:noFill/>
        </p:spPr>
        <p:txBody>
          <a:bodyPr wrap="square" lIns="0" tIns="0" rIns="0" bIns="0" anchor="t">
            <a:spAutoFit/>
          </a:bodyPr>
          <a:lstStyle/>
          <a:p>
            <a:pPr algn="l">
              <a:lnSpc>
                <a:spcPct val="110000"/>
              </a:lnSpc>
            </a:pPr>
            <a:r>
              <a:rPr sz="1350" b="0" i="0" dirty="0">
                <a:solidFill>
                  <a:srgbClr val="556670"/>
                </a:solidFill>
                <a:latin typeface="Roboto"/>
              </a:rPr>
              <a:t>EQF-aligned micro-credentials: UNG “Hands-on Machine Learning” (2 ECTS) and UM “Introduction to AI and ML” approved; more in accreditation.</a:t>
            </a:r>
          </a:p>
        </p:txBody>
      </p:sp>
      <p:sp>
        <p:nvSpPr>
          <p:cNvPr id="35" name="Oval 34"/>
          <p:cNvSpPr/>
          <p:nvPr/>
        </p:nvSpPr>
        <p:spPr>
          <a:xfrm>
            <a:off x="548640" y="4361688"/>
            <a:ext cx="548640" cy="548640"/>
          </a:xfrm>
          <a:prstGeom prst="ellipse">
            <a:avLst/>
          </a:prstGeom>
          <a:solidFill>
            <a:srgbClr val="6F92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FFFFFF"/>
                </a:solidFill>
                <a:latin typeface="Roboto"/>
              </a:rPr>
              <a:t>4</a:t>
            </a:r>
          </a:p>
        </p:txBody>
      </p:sp>
      <p:sp>
        <p:nvSpPr>
          <p:cNvPr id="36" name="TextBox 35"/>
          <p:cNvSpPr txBox="1"/>
          <p:nvPr/>
        </p:nvSpPr>
        <p:spPr>
          <a:xfrm>
            <a:off x="1325880" y="4288536"/>
            <a:ext cx="9966960" cy="320040"/>
          </a:xfrm>
          <a:prstGeom prst="rect">
            <a:avLst/>
          </a:prstGeom>
          <a:noFill/>
        </p:spPr>
        <p:txBody>
          <a:bodyPr wrap="square" lIns="0" tIns="0" rIns="0" bIns="0" anchor="t">
            <a:spAutoFit/>
          </a:bodyPr>
          <a:lstStyle/>
          <a:p>
            <a:pPr algn="l">
              <a:lnSpc>
                <a:spcPct val="110000"/>
              </a:lnSpc>
            </a:pPr>
            <a:r>
              <a:rPr sz="1700" b="1" i="0">
                <a:solidFill>
                  <a:srgbClr val="1C2B33"/>
                </a:solidFill>
                <a:latin typeface="Roboto"/>
              </a:rPr>
              <a:t>A physical place to start</a:t>
            </a:r>
          </a:p>
        </p:txBody>
      </p:sp>
      <p:sp>
        <p:nvSpPr>
          <p:cNvPr id="37" name="TextBox 36"/>
          <p:cNvSpPr txBox="1"/>
          <p:nvPr/>
        </p:nvSpPr>
        <p:spPr>
          <a:xfrm>
            <a:off x="1325880" y="4654296"/>
            <a:ext cx="9966960" cy="457200"/>
          </a:xfrm>
          <a:prstGeom prst="rect">
            <a:avLst/>
          </a:prstGeom>
          <a:noFill/>
        </p:spPr>
        <p:txBody>
          <a:bodyPr wrap="square" lIns="0" tIns="0" rIns="0" bIns="0" anchor="t">
            <a:spAutoFit/>
          </a:bodyPr>
          <a:lstStyle/>
          <a:p>
            <a:pPr algn="l">
              <a:lnSpc>
                <a:spcPct val="110000"/>
              </a:lnSpc>
            </a:pPr>
            <a:r>
              <a:rPr sz="1350" b="0" i="0" dirty="0">
                <a:solidFill>
                  <a:srgbClr val="556670"/>
                </a:solidFill>
                <a:latin typeface="Roboto"/>
              </a:rPr>
              <a:t>SLAIF Training Centres with a single e-mail entry point: DGX Spark co-working at UL FRI, a 10-laptop training room at FIS, AI HUB at TPLJ.</a:t>
            </a:r>
          </a:p>
        </p:txBody>
      </p:sp>
      <p:sp>
        <p:nvSpPr>
          <p:cNvPr id="38" name="Oval 37"/>
          <p:cNvSpPr/>
          <p:nvPr/>
        </p:nvSpPr>
        <p:spPr>
          <a:xfrm>
            <a:off x="548640" y="5257800"/>
            <a:ext cx="548640" cy="548640"/>
          </a:xfrm>
          <a:prstGeom prst="ellipse">
            <a:avLst/>
          </a:prstGeom>
          <a:solidFill>
            <a:srgbClr val="1B8A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FFFFFF"/>
                </a:solidFill>
                <a:latin typeface="Roboto"/>
              </a:rPr>
              <a:t>5</a:t>
            </a:r>
          </a:p>
        </p:txBody>
      </p:sp>
      <p:sp>
        <p:nvSpPr>
          <p:cNvPr id="39" name="TextBox 38"/>
          <p:cNvSpPr txBox="1"/>
          <p:nvPr/>
        </p:nvSpPr>
        <p:spPr>
          <a:xfrm>
            <a:off x="1325880" y="5184648"/>
            <a:ext cx="9966960" cy="320040"/>
          </a:xfrm>
          <a:prstGeom prst="rect">
            <a:avLst/>
          </a:prstGeom>
          <a:noFill/>
        </p:spPr>
        <p:txBody>
          <a:bodyPr wrap="square" lIns="0" tIns="0" rIns="0" bIns="0" anchor="t">
            <a:spAutoFit/>
          </a:bodyPr>
          <a:lstStyle/>
          <a:p>
            <a:pPr algn="l">
              <a:lnSpc>
                <a:spcPct val="110000"/>
              </a:lnSpc>
            </a:pPr>
            <a:r>
              <a:rPr sz="1700" b="1" i="0">
                <a:solidFill>
                  <a:srgbClr val="1C2B33"/>
                </a:solidFill>
                <a:latin typeface="Roboto"/>
              </a:rPr>
              <a:t>Proven industry demand</a:t>
            </a:r>
          </a:p>
        </p:txBody>
      </p:sp>
      <p:sp>
        <p:nvSpPr>
          <p:cNvPr id="40" name="TextBox 39"/>
          <p:cNvSpPr txBox="1"/>
          <p:nvPr/>
        </p:nvSpPr>
        <p:spPr>
          <a:xfrm>
            <a:off x="1325880" y="5550408"/>
            <a:ext cx="9966960" cy="457200"/>
          </a:xfrm>
          <a:prstGeom prst="rect">
            <a:avLst/>
          </a:prstGeom>
          <a:noFill/>
        </p:spPr>
        <p:txBody>
          <a:bodyPr wrap="square" lIns="0" tIns="0" rIns="0" bIns="0" anchor="t">
            <a:spAutoFit/>
          </a:bodyPr>
          <a:lstStyle/>
          <a:p>
            <a:pPr algn="l">
              <a:lnSpc>
                <a:spcPct val="110000"/>
              </a:lnSpc>
            </a:pPr>
            <a:r>
              <a:rPr sz="1350" b="0" i="0">
                <a:solidFill>
                  <a:srgbClr val="556670"/>
                </a:solidFill>
                <a:latin typeface="Roboto"/>
              </a:rPr>
              <a:t>TPLJ “Agentic AI in Enterprises” grew from 22 to 78 participants (72 from SMEs); UL FE agentic-programming workshop repeated within two weeks, ~70% from industry.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ED34FF4-0175-4993-BB43-FDE3D98439D2}"/>
              </a:ext>
            </a:extLst>
          </p:cNvPr>
          <p:cNvSpPr>
            <a:spLocks noGrp="1"/>
          </p:cNvSpPr>
          <p:nvPr>
            <p:ph type="sldNum" sz="quarter" idx="12"/>
          </p:nvPr>
        </p:nvSpPr>
        <p:spPr/>
        <p:txBody>
          <a:bodyPr/>
          <a:lstStyle/>
          <a:p>
            <a:pPr>
              <a:defRPr/>
            </a:pPr>
            <a:fld id="{0CE68F04-8C45-4A80-901C-428EAFDC5CAA}" type="slidenum">
              <a:rPr lang="en-US" smtClean="0"/>
              <a:t>13</a:t>
            </a:fld>
            <a:endParaRPr lang="en-US"/>
          </a:p>
        </p:txBody>
      </p:sp>
      <p:grpSp>
        <p:nvGrpSpPr>
          <p:cNvPr id="5" name="Group 4">
            <a:extLst>
              <a:ext uri="{FF2B5EF4-FFF2-40B4-BE49-F238E27FC236}">
                <a16:creationId xmlns:a16="http://schemas.microsoft.com/office/drawing/2014/main" id="{C05FB921-91F6-4160-97E2-EDED2B987F0B}"/>
              </a:ext>
            </a:extLst>
          </p:cNvPr>
          <p:cNvGrpSpPr/>
          <p:nvPr/>
        </p:nvGrpSpPr>
        <p:grpSpPr>
          <a:xfrm>
            <a:off x="0" y="0"/>
            <a:ext cx="12192000" cy="6739793"/>
            <a:chOff x="0" y="0"/>
            <a:chExt cx="12192000" cy="6739793"/>
          </a:xfrm>
        </p:grpSpPr>
        <p:pic>
          <p:nvPicPr>
            <p:cNvPr id="6" name="Picture 2">
              <a:extLst>
                <a:ext uri="{FF2B5EF4-FFF2-40B4-BE49-F238E27FC236}">
                  <a16:creationId xmlns:a16="http://schemas.microsoft.com/office/drawing/2014/main" id="{8418E341-7AA4-4D77-AB59-8CC562947BDA}"/>
                </a:ext>
              </a:extLst>
            </p:cNvPr>
            <p:cNvPicPr>
              <a:picLocks noChangeAspect="1"/>
            </p:cNvPicPr>
            <p:nvPr/>
          </p:nvPicPr>
          <p:blipFill rotWithShape="1">
            <a:blip r:embed="rId2"/>
            <a:srcRect b="31814"/>
            <a:stretch>
              <a:fillRect/>
            </a:stretch>
          </p:blipFill>
          <p:spPr bwMode="auto">
            <a:xfrm>
              <a:off x="0" y="0"/>
              <a:ext cx="12192000" cy="4676172"/>
            </a:xfrm>
            <a:prstGeom prst="rect">
              <a:avLst/>
            </a:prstGeom>
          </p:spPr>
        </p:pic>
        <p:sp>
          <p:nvSpPr>
            <p:cNvPr id="7" name="TextBox 5">
              <a:extLst>
                <a:ext uri="{FF2B5EF4-FFF2-40B4-BE49-F238E27FC236}">
                  <a16:creationId xmlns:a16="http://schemas.microsoft.com/office/drawing/2014/main" id="{6B2DD2B4-40D1-4760-AB88-28715A5EA4A8}"/>
                </a:ext>
              </a:extLst>
            </p:cNvPr>
            <p:cNvSpPr txBox="1"/>
            <p:nvPr/>
          </p:nvSpPr>
          <p:spPr bwMode="auto">
            <a:xfrm>
              <a:off x="492457" y="1241229"/>
              <a:ext cx="6497654" cy="584775"/>
            </a:xfrm>
            <a:prstGeom prst="rect">
              <a:avLst/>
            </a:prstGeom>
            <a:noFill/>
          </p:spPr>
          <p:txBody>
            <a:bodyPr wrap="square" rtlCol="0">
              <a:spAutoFit/>
            </a:bodyPr>
            <a:lstStyle/>
            <a:p>
              <a:pPr>
                <a:defRPr/>
              </a:pPr>
              <a:r>
                <a:rPr lang="sl-SI" sz="3200" b="1" i="1" dirty="0">
                  <a:latin typeface="Roboto Black"/>
                </a:rPr>
                <a:t>Srečajmo se ...</a:t>
              </a:r>
              <a:endParaRPr lang="en-US" sz="1500" b="1" i="1" dirty="0">
                <a:latin typeface="Roboto Black"/>
              </a:endParaRPr>
            </a:p>
          </p:txBody>
        </p:sp>
        <p:sp>
          <p:nvSpPr>
            <p:cNvPr id="9" name=" 8">
              <a:extLst>
                <a:ext uri="{FF2B5EF4-FFF2-40B4-BE49-F238E27FC236}">
                  <a16:creationId xmlns:a16="http://schemas.microsoft.com/office/drawing/2014/main" id="{6FA15564-3A51-407A-9B48-F12E4CD8E3E1}"/>
                </a:ext>
              </a:extLst>
            </p:cNvPr>
            <p:cNvSpPr/>
            <p:nvPr/>
          </p:nvSpPr>
          <p:spPr bwMode="auto">
            <a:xfrm>
              <a:off x="538526" y="6465114"/>
              <a:ext cx="3555851" cy="274679"/>
            </a:xfr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sz="1200" b="0" i="0" u="none">
                  <a:solidFill>
                    <a:schemeClr val="bg1"/>
                  </a:solidFill>
                  <a:latin typeface="Arial"/>
                  <a:ea typeface="Arial"/>
                  <a:cs typeface="Arial"/>
                </a:rPr>
                <a:t>© 2026 by SLAIF, licensed under CC BY-SA 4.0</a:t>
              </a:r>
              <a:endParaRPr sz="2000">
                <a:solidFill>
                  <a:schemeClr val="bg1"/>
                </a:solidFill>
              </a:endParaRPr>
            </a:p>
          </p:txBody>
        </p:sp>
        <p:pic>
          <p:nvPicPr>
            <p:cNvPr id="10" name="Graphic 9">
              <a:extLst>
                <a:ext uri="{FF2B5EF4-FFF2-40B4-BE49-F238E27FC236}">
                  <a16:creationId xmlns:a16="http://schemas.microsoft.com/office/drawing/2014/main" id="{A2882652-3490-4149-8476-FB84189EF4D3}"/>
                </a:ext>
              </a:extLst>
            </p:cNvPr>
            <p:cNvPicPr>
              <a:picLocks noChangeAspect="1"/>
            </p:cNvPicPr>
            <p:nvPr/>
          </p:nvPicPr>
          <p:blipFill rotWithShape="1">
            <a:blip>
              <a:extLst>
                <a:ext uri="{96DAC541-7B7A-43D3-8B79-37D633B846F1}">
                  <asvg:svgBlip xmlns:asvg="http://schemas.microsoft.com/office/drawing/2016/SVG/main" r:embed="rId3"/>
                </a:ext>
              </a:extLst>
            </a:blip>
            <a:stretch/>
          </p:blipFill>
          <p:spPr bwMode="auto">
            <a:xfrm>
              <a:off x="3952398" y="6513352"/>
              <a:ext cx="154146" cy="154146"/>
            </a:xfrm>
            <a:prstGeom prst="rect">
              <a:avLst/>
            </a:prstGeom>
          </p:spPr>
        </p:pic>
        <p:pic>
          <p:nvPicPr>
            <p:cNvPr id="11" name="Graphic 10">
              <a:extLst>
                <a:ext uri="{FF2B5EF4-FFF2-40B4-BE49-F238E27FC236}">
                  <a16:creationId xmlns:a16="http://schemas.microsoft.com/office/drawing/2014/main" id="{C56581E3-6606-453D-A86D-73865BE7640F}"/>
                </a:ext>
              </a:extLst>
            </p:cNvPr>
            <p:cNvPicPr>
              <a:picLocks noChangeAspect="1"/>
            </p:cNvPicPr>
            <p:nvPr/>
          </p:nvPicPr>
          <p:blipFill rotWithShape="1">
            <a:blip>
              <a:extLst>
                <a:ext uri="{96DAC541-7B7A-43D3-8B79-37D633B846F1}">
                  <asvg:svgBlip xmlns:asvg="http://schemas.microsoft.com/office/drawing/2016/SVG/main" r:embed="rId4"/>
                </a:ext>
              </a:extLst>
            </a:blip>
            <a:stretch/>
          </p:blipFill>
          <p:spPr bwMode="auto">
            <a:xfrm>
              <a:off x="4124822" y="6513352"/>
              <a:ext cx="154146" cy="154146"/>
            </a:xfrm>
            <a:prstGeom prst="rect">
              <a:avLst/>
            </a:prstGeom>
          </p:spPr>
        </p:pic>
        <p:pic>
          <p:nvPicPr>
            <p:cNvPr id="12" name="Graphic 11">
              <a:extLst>
                <a:ext uri="{FF2B5EF4-FFF2-40B4-BE49-F238E27FC236}">
                  <a16:creationId xmlns:a16="http://schemas.microsoft.com/office/drawing/2014/main" id="{BF38B140-DAA3-4733-A207-29678EEA317C}"/>
                </a:ext>
              </a:extLst>
            </p:cNvPr>
            <p:cNvPicPr>
              <a:picLocks noChangeAspect="1"/>
            </p:cNvPicPr>
            <p:nvPr/>
          </p:nvPicPr>
          <p:blipFill rotWithShape="1">
            <a:blip>
              <a:extLst>
                <a:ext uri="{96DAC541-7B7A-43D3-8B79-37D633B846F1}">
                  <asvg:svgBlip xmlns:asvg="http://schemas.microsoft.com/office/drawing/2016/SVG/main" r:embed="rId5"/>
                </a:ext>
              </a:extLst>
            </a:blip>
            <a:stretch/>
          </p:blipFill>
          <p:spPr bwMode="auto">
            <a:xfrm>
              <a:off x="4301648" y="6513352"/>
              <a:ext cx="154146" cy="154146"/>
            </a:xfrm>
            <a:prstGeom prst="rect">
              <a:avLst/>
            </a:prstGeom>
          </p:spPr>
        </p:pic>
        <p:grpSp>
          <p:nvGrpSpPr>
            <p:cNvPr id="13" name="Group 12">
              <a:extLst>
                <a:ext uri="{FF2B5EF4-FFF2-40B4-BE49-F238E27FC236}">
                  <a16:creationId xmlns:a16="http://schemas.microsoft.com/office/drawing/2014/main" id="{4BE35831-E857-417B-A81A-F1789B8B98A3}"/>
                </a:ext>
              </a:extLst>
            </p:cNvPr>
            <p:cNvGrpSpPr/>
            <p:nvPr/>
          </p:nvGrpSpPr>
          <p:grpSpPr>
            <a:xfrm>
              <a:off x="467138" y="5129371"/>
              <a:ext cx="11396614" cy="954107"/>
              <a:chOff x="463314" y="4990473"/>
              <a:chExt cx="11396614" cy="954107"/>
            </a:xfrm>
          </p:grpSpPr>
          <p:sp>
            <p:nvSpPr>
              <p:cNvPr id="15" name="TextBox 14">
                <a:extLst>
                  <a:ext uri="{FF2B5EF4-FFF2-40B4-BE49-F238E27FC236}">
                    <a16:creationId xmlns:a16="http://schemas.microsoft.com/office/drawing/2014/main" id="{C25C8CFE-0D03-4772-ACF2-5A2678B6808A}"/>
                  </a:ext>
                </a:extLst>
              </p:cNvPr>
              <p:cNvSpPr txBox="1"/>
              <p:nvPr/>
            </p:nvSpPr>
            <p:spPr>
              <a:xfrm>
                <a:off x="6152946" y="4990473"/>
                <a:ext cx="5706982" cy="954107"/>
              </a:xfrm>
              <a:prstGeom prst="rect">
                <a:avLst/>
              </a:prstGeom>
              <a:noFill/>
            </p:spPr>
            <p:txBody>
              <a:bodyPr wrap="square" rtlCol="0">
                <a:spAutoFit/>
              </a:bodyPr>
              <a:lstStyle/>
              <a:p>
                <a:r>
                  <a:rPr lang="en-GB" sz="800" noProof="1">
                    <a:latin typeface="Roboto Medium" panose="02000000000000000000" pitchFamily="2" charset="0"/>
                    <a:ea typeface="Roboto Medium" panose="02000000000000000000" pitchFamily="2" charset="0"/>
                  </a:rPr>
                  <a:t>SLAIF: Slovenska tovarna umetne inteligence je prejela financiranje Skupnega podjetja za evropsko visokozmogljivo računalništvo v okviru sporazuma o nepovratnih sredstvih št. 101254461. Projekt financirata Ministrstvo za visoko šolstvo, znanost in inovacije Republike Slovenije ter program Horizon Europe Evropske unije. </a:t>
                </a:r>
                <a:br>
                  <a:rPr lang="en-GB" sz="800" noProof="1">
                    <a:latin typeface="Roboto Medium" panose="02000000000000000000" pitchFamily="2" charset="0"/>
                    <a:ea typeface="Roboto Medium" panose="02000000000000000000" pitchFamily="2" charset="0"/>
                  </a:rPr>
                </a:br>
                <a:br>
                  <a:rPr lang="en-GB" sz="800" noProof="1">
                    <a:latin typeface="Roboto Medium" panose="02000000000000000000" pitchFamily="2" charset="0"/>
                    <a:ea typeface="Roboto Medium" panose="02000000000000000000" pitchFamily="2" charset="0"/>
                  </a:rPr>
                </a:br>
                <a:r>
                  <a:rPr lang="en-GB" sz="800" noProof="1">
                    <a:latin typeface="Roboto Medium" panose="02000000000000000000" pitchFamily="2" charset="0"/>
                    <a:ea typeface="Roboto Medium" panose="02000000000000000000" pitchFamily="2" charset="0"/>
                  </a:rPr>
                  <a:t>SLAIF: Slovenian AI Factory has received funding by the European High Performance Computing Joint Undertaking under the grant agreement no. 101254461. The project is funded by the Ministry of Higher Education, Science and Innovation of Republic of Slovenia and by Horizon Europe Programme of the European Union. </a:t>
                </a:r>
              </a:p>
            </p:txBody>
          </p:sp>
          <p:pic>
            <p:nvPicPr>
              <p:cNvPr id="16" name="Image3">
                <a:extLst>
                  <a:ext uri="{FF2B5EF4-FFF2-40B4-BE49-F238E27FC236}">
                    <a16:creationId xmlns:a16="http://schemas.microsoft.com/office/drawing/2014/main" id="{604721C7-7C69-4800-B0C0-3D9187D8C75D}"/>
                  </a:ext>
                </a:extLst>
              </p:cNvPr>
              <p:cNvPicPr>
                <a:picLocks noChangeAspect="1"/>
              </p:cNvPicPr>
              <p:nvPr/>
            </p:nvPicPr>
            <p:blipFill>
              <a:blip r:embed="rId6"/>
              <a:stretch/>
            </p:blipFill>
            <p:spPr bwMode="auto">
              <a:xfrm>
                <a:off x="463314" y="5277346"/>
                <a:ext cx="1711866" cy="359250"/>
              </a:xfrm>
              <a:prstGeom prst="rect">
                <a:avLst/>
              </a:prstGeom>
            </p:spPr>
          </p:pic>
          <p:pic>
            <p:nvPicPr>
              <p:cNvPr id="17" name="Image5">
                <a:extLst>
                  <a:ext uri="{FF2B5EF4-FFF2-40B4-BE49-F238E27FC236}">
                    <a16:creationId xmlns:a16="http://schemas.microsoft.com/office/drawing/2014/main" id="{40AB2B29-4B33-48A8-9495-4E37CFFB4E9D}"/>
                  </a:ext>
                </a:extLst>
              </p:cNvPr>
              <p:cNvPicPr>
                <a:picLocks noChangeAspect="1"/>
              </p:cNvPicPr>
              <p:nvPr/>
            </p:nvPicPr>
            <p:blipFill>
              <a:blip r:embed="rId7"/>
              <a:stretch/>
            </p:blipFill>
            <p:spPr bwMode="auto">
              <a:xfrm>
                <a:off x="2267988" y="5234410"/>
                <a:ext cx="1495326" cy="407027"/>
              </a:xfrm>
              <a:prstGeom prst="rect">
                <a:avLst/>
              </a:prstGeom>
            </p:spPr>
          </p:pic>
          <p:pic>
            <p:nvPicPr>
              <p:cNvPr id="18" name="Image6">
                <a:extLst>
                  <a:ext uri="{FF2B5EF4-FFF2-40B4-BE49-F238E27FC236}">
                    <a16:creationId xmlns:a16="http://schemas.microsoft.com/office/drawing/2014/main" id="{09FB87C8-E70A-4A79-9EBA-667A883677F4}"/>
                  </a:ext>
                </a:extLst>
              </p:cNvPr>
              <p:cNvPicPr>
                <a:picLocks noChangeAspect="1"/>
              </p:cNvPicPr>
              <p:nvPr/>
            </p:nvPicPr>
            <p:blipFill>
              <a:blip r:embed="rId8"/>
              <a:stretch/>
            </p:blipFill>
            <p:spPr bwMode="auto">
              <a:xfrm>
                <a:off x="3981567" y="5278055"/>
                <a:ext cx="1975569" cy="353047"/>
              </a:xfrm>
              <a:prstGeom prst="rect">
                <a:avLst/>
              </a:prstGeom>
            </p:spPr>
          </p:pic>
        </p:grpSp>
        <p:cxnSp>
          <p:nvCxnSpPr>
            <p:cNvPr id="14" name="Straight Connector 13">
              <a:extLst>
                <a:ext uri="{FF2B5EF4-FFF2-40B4-BE49-F238E27FC236}">
                  <a16:creationId xmlns:a16="http://schemas.microsoft.com/office/drawing/2014/main" id="{AABDFD0D-C988-4A8C-8F37-28CEE606C72D}"/>
                </a:ext>
              </a:extLst>
            </p:cNvPr>
            <p:cNvCxnSpPr/>
            <p:nvPr/>
          </p:nvCxnSpPr>
          <p:spPr>
            <a:xfrm>
              <a:off x="6103714" y="5069713"/>
              <a:ext cx="0" cy="1097280"/>
            </a:xfrm>
            <a:prstGeom prst="line">
              <a:avLst/>
            </a:prstGeom>
            <a:ln w="25400">
              <a:solidFill>
                <a:schemeClr val="tx1">
                  <a:lumMod val="60000"/>
                  <a:lumOff val="40000"/>
                </a:schemeClr>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419968994"/>
      </p:ext>
    </p:extLst>
  </p:cSld>
  <p:clrMapOvr>
    <a:masterClrMapping/>
  </p:clrMapOvr>
</p:sld>
</file>

<file path=ppt/theme/theme1.xml><?xml version="1.0" encoding="utf-8"?>
<a:theme xmlns:a="http://schemas.openxmlformats.org/drawingml/2006/main" name="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a:ea typeface="Arial"/>
        <a:cs typeface="Arial"/>
      </a:majorFont>
      <a:minorFont>
        <a:latin typeface="Roboto Condensed"/>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3238</TotalTime>
  <Words>1790</Words>
  <Application>Microsoft Macintosh PowerPoint</Application>
  <PresentationFormat>Widescreen</PresentationFormat>
  <Paragraphs>224</Paragraphs>
  <Slides>13</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vt:i4>
      </vt:variant>
    </vt:vector>
  </HeadingPairs>
  <TitlesOfParts>
    <vt:vector size="22" baseType="lpstr">
      <vt:lpstr>Arial</vt:lpstr>
      <vt:lpstr>Calibri</vt:lpstr>
      <vt:lpstr>Calibri Light</vt:lpstr>
      <vt:lpstr>Roboto</vt:lpstr>
      <vt:lpstr>Roboto Black</vt:lpstr>
      <vt:lpstr>Roboto Condensed</vt:lpstr>
      <vt:lpstr>Roboto Medium</vt:lpstr>
      <vt:lpstr>Office Theme</vt:lpstr>
      <vt:lpstr>1_Office Theme</vt:lpstr>
      <vt:lpstr>Od znanja do uporabe: izobraževanja SLAIF za zaposlene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Lenka</dc:creator>
  <cp:lastModifiedBy>Slavko Žitnik</cp:lastModifiedBy>
  <cp:revision>108</cp:revision>
  <dcterms:created xsi:type="dcterms:W3CDTF">2026-02-04T11:11:52Z</dcterms:created>
  <dcterms:modified xsi:type="dcterms:W3CDTF">2026-10-12T08:09:43Z</dcterms:modified>
</cp:coreProperties>
</file>