
<file path=[Content_Types].xml><?xml version="1.0" encoding="utf-8"?>
<Types xmlns="http://schemas.openxmlformats.org/package/2006/content-types">
  <Default Extension="jpg" ContentType="image/jpeg"/>
  <Default Extension="bin" ContentType="application/vnd.openxmlformats-officedocument.oleObject"/>
  <Default Extension="jpeg" ContentType="image/jpeg"/>
  <Default Extension="rels" ContentType="application/vnd.openxmlformats-package.relationships+xml"/>
  <Default Extension="xml" ContentType="application/xml"/>
  <Default Extension="png" ContentType="image/png"/>
  <Default Extension="wmf" ContentType="image/x-wmf"/>
  <Default Extension="svg" ContentType="image/svg+xml"/>
  <Override PartName="/ppt/theme/theme2.xml" ContentType="application/vnd.openxmlformats-officedocument.theme+xml"/>
  <Override PartName="/ppt/slideLayouts/slideLayout10.xml" ContentType="application/vnd.openxmlformats-officedocument.presentationml.slideLayout+xml"/>
  <Override PartName="/ppt/presentation.xml" ContentType="application/vnd.openxmlformats-officedocument.presentationml.presentation.main+xml"/>
  <Override PartName="/ppt/slideLayouts/slideLayout5.xml" ContentType="application/vnd.openxmlformats-officedocument.presentationml.slideLayout+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ppt/viewProps.xml" ContentType="application/vnd.openxmlformats-officedocument.presentationml.viewProps+xml"/>
  <Override PartName="/ppt/slideLayouts/slideLayout6.xml" ContentType="application/vnd.openxmlformats-officedocument.presentationml.slideLayout+xml"/>
  <Override PartName="/docProps/core.xml" ContentType="application/vnd.openxmlformats-package.core-properties+xml"/>
  <Override PartName="/ppt/theme/theme1.xml" ContentType="application/vnd.openxmlformats-officedocument.theme+xml"/>
  <Override PartName="/ppt/theme/theme3.xml" ContentType="application/vnd.openxmlformats-officedocument.theme+xml"/>
  <Override PartName="/ppt/slideLayouts/slideLayout18.xml" ContentType="application/vnd.openxmlformats-officedocument.presentationml.slideLayout+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Masters/slideMaster2.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notesSlides/notesSlide1.xml" ContentType="application/vnd.openxmlformats-officedocument.presentationml.notesSlide+xml"/>
  <Override PartName="/ppt/slides/slide1.xml" ContentType="application/vnd.openxmlformats-officedocument.presentationml.slide+xml"/>
  <Override PartName="/ppt/notesSlides/notesSlide2.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3.xml" ContentType="application/vnd.openxmlformats-officedocument.presentationml.slide+xml"/>
  <Override PartName="/ppt/notesSlides/notesSlide4.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5.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showSpecialPlsOnTitleSld="0">
  <p:sldMasterIdLst>
    <p:sldMasterId id="2147483648" r:id="rId1"/>
    <p:sldMasterId id="2147483663" r:id="rId2"/>
  </p:sldMasterIdLst>
  <p:notesMasterIdLst>
    <p:notesMasterId r:id="rId11"/>
  </p:notesMasterIdLst>
  <p:sldIdLst>
    <p:sldId id="256" r:id="rId6"/>
    <p:sldId id="257" r:id="rId7"/>
    <p:sldId id="258" r:id="rId8"/>
    <p:sldId id="259" r:id="rId9"/>
    <p:sldId id="260" r:id="rId10"/>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50" d="100"/>
          <a:sy n="150" d="100"/>
        </p:scale>
        <p:origin x="736" y="160"/>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theme" Target="theme/theme1.xml"/><Relationship Id="rId4" Type="http://schemas.openxmlformats.org/officeDocument/2006/relationships/theme" Target="theme/theme2.xml"/><Relationship Id="rId5" Type="http://schemas.openxmlformats.org/officeDocument/2006/relationships/theme" Target="theme/theme3.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notesMaster" Target="notesMasters/notesMaster1.xml"/><Relationship Id="rId12" Type="http://schemas.openxmlformats.org/officeDocument/2006/relationships/presProps" Target="presProps.xml" /><Relationship Id="rId13" Type="http://schemas.openxmlformats.org/officeDocument/2006/relationships/tableStyles" Target="tableStyles.xml" /><Relationship Id="rId14"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659658741"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575715311"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3875E57-3F67-4927-B446-A9C9AC570E84}" type="datetimeFigureOut">
              <a:rPr lang="en-US"/>
              <a:t>10/12/26</a:t>
            </a:fld>
            <a:endParaRPr lang="en-US"/>
          </a:p>
        </p:txBody>
      </p:sp>
      <p:sp>
        <p:nvSpPr>
          <p:cNvPr id="1926414397" name="Slide Image Placeholder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279810348"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7975930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871247931"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A2DE2C83-CD86-4B25-9753-3ED21E3A3781}"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55922252" name="Slide Image Placeholder 1"/>
          <p:cNvSpPr>
            <a:spLocks noChangeAspect="1" noGrp="1" noRot="1"/>
          </p:cNvSpPr>
          <p:nvPr>
            <p:ph type="sldImg"/>
          </p:nvPr>
        </p:nvSpPr>
        <p:spPr bwMode="auto"/>
      </p:sp>
      <p:sp>
        <p:nvSpPr>
          <p:cNvPr id="107515611" name="Notes Placeholder 2"/>
          <p:cNvSpPr>
            <a:spLocks noGrp="1"/>
          </p:cNvSpPr>
          <p:nvPr>
            <p:ph type="body" idx="1"/>
          </p:nvPr>
        </p:nvSpPr>
        <p:spPr bwMode="auto"/>
        <p:txBody>
          <a:bodyPr/>
          <a:lstStyle/>
          <a:p>
            <a:pPr>
              <a:defRPr/>
            </a:pPr>
            <a:r>
              <a:rPr sz="1200" b="0" i="0" u="none">
                <a:solidFill>
                  <a:srgbClr val="000000"/>
                </a:solidFill>
                <a:latin typeface="Times New Roman"/>
                <a:ea typeface="Times New Roman"/>
                <a:cs typeface="Times New Roman"/>
              </a:rPr>
              <a:t>Dobrodošli na Univerzi na Primorskem. Sem Marko Tkalčič in koordiniram aktivnosti projekta SLAIF na UP. </a:t>
            </a:r>
            <a:endParaRPr/>
          </a:p>
        </p:txBody>
      </p:sp>
      <p:sp>
        <p:nvSpPr>
          <p:cNvPr id="1713690522" name="Slide Number Placeholder 3"/>
          <p:cNvSpPr>
            <a:spLocks noGrp="1"/>
          </p:cNvSpPr>
          <p:nvPr>
            <p:ph type="sldNum" sz="quarter" idx="10"/>
          </p:nvPr>
        </p:nvSpPr>
        <p:spPr bwMode="auto"/>
        <p:txBody>
          <a:bodyPr/>
          <a:lstStyle/>
          <a:p>
            <a:pPr>
              <a:defRPr/>
            </a:pPr>
            <a:fld id="{87A600AB-B53F-E044-19CE-E1D1F7A12EF0}"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22473224" name="Slide Image Placeholder 1"/>
          <p:cNvSpPr>
            <a:spLocks noChangeAspect="1" noGrp="1" noRot="1"/>
          </p:cNvSpPr>
          <p:nvPr>
            <p:ph type="sldImg"/>
          </p:nvPr>
        </p:nvSpPr>
        <p:spPr bwMode="auto"/>
      </p:sp>
      <p:sp>
        <p:nvSpPr>
          <p:cNvPr id="1125979444" name="Notes Placeholder 2"/>
          <p:cNvSpPr>
            <a:spLocks noGrp="1"/>
          </p:cNvSpPr>
          <p:nvPr>
            <p:ph type="body" idx="1"/>
          </p:nvPr>
        </p:nvSpPr>
        <p:spPr bwMode="auto"/>
        <p:txBody>
          <a:bodyPr/>
          <a:lstStyle/>
          <a:p>
            <a:pPr>
              <a:defRPr/>
            </a:pPr>
            <a:endParaRPr/>
          </a:p>
        </p:txBody>
      </p:sp>
      <p:sp>
        <p:nvSpPr>
          <p:cNvPr id="1322725987" name="Slide Number Placeholder 3"/>
          <p:cNvSpPr>
            <a:spLocks noGrp="1"/>
          </p:cNvSpPr>
          <p:nvPr>
            <p:ph type="sldNum" sz="quarter" idx="10"/>
          </p:nvPr>
        </p:nvSpPr>
        <p:spPr bwMode="auto"/>
        <p:txBody>
          <a:bodyPr/>
          <a:lstStyle/>
          <a:p>
            <a:pPr>
              <a:defRPr/>
            </a:pPr>
            <a:fld id="{3628AB1A-64ED-F471-D330-9C26B439F6BE}"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47811783" name="Slide Image Placeholder 1"/>
          <p:cNvSpPr>
            <a:spLocks noChangeAspect="1" noGrp="1" noRot="1"/>
          </p:cNvSpPr>
          <p:nvPr>
            <p:ph type="sldImg"/>
          </p:nvPr>
        </p:nvSpPr>
        <p:spPr bwMode="auto"/>
      </p:sp>
      <p:sp>
        <p:nvSpPr>
          <p:cNvPr id="607423640" name="Notes Placeholder 2"/>
          <p:cNvSpPr>
            <a:spLocks noGrp="1"/>
          </p:cNvSpPr>
          <p:nvPr>
            <p:ph type="body" idx="1"/>
          </p:nvPr>
        </p:nvSpPr>
        <p:spPr bwMode="auto"/>
        <p:txBody>
          <a:bodyPr/>
          <a:lstStyle/>
          <a:p>
            <a:pPr>
              <a:defRPr/>
            </a:pPr>
            <a:r>
              <a:rPr sz="1200" b="0" i="0" u="none">
                <a:solidFill>
                  <a:srgbClr val="000000"/>
                </a:solidFill>
                <a:latin typeface="Times New Roman"/>
                <a:ea typeface="Times New Roman"/>
                <a:cs typeface="Times New Roman"/>
              </a:rPr>
              <a:t>Ko smo pripravljali današnji dogodek, smo želeli predvsem eno stvar: v isti prostor pripeljati ljudi, ki razvijamo AI rešitve, in ljudi, ki imajo konkretne probleme, pri katerih bi te rešitve lahko pomagale.</a:t>
            </a:r>
            <a:endParaRPr/>
          </a:p>
        </p:txBody>
      </p:sp>
      <p:sp>
        <p:nvSpPr>
          <p:cNvPr id="597722114" name="Slide Number Placeholder 3"/>
          <p:cNvSpPr>
            <a:spLocks noGrp="1"/>
          </p:cNvSpPr>
          <p:nvPr>
            <p:ph type="sldNum" sz="quarter" idx="10"/>
          </p:nvPr>
        </p:nvSpPr>
        <p:spPr bwMode="auto"/>
        <p:txBody>
          <a:bodyPr/>
          <a:lstStyle/>
          <a:p>
            <a:pPr>
              <a:defRPr/>
            </a:pPr>
            <a:fld id="{EDA6CDBE-E797-2341-60EC-24BD3B9B41DC}"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65732000" name="Slide Image Placeholder 1"/>
          <p:cNvSpPr>
            <a:spLocks noChangeAspect="1" noGrp="1" noRot="1"/>
          </p:cNvSpPr>
          <p:nvPr>
            <p:ph type="sldImg"/>
          </p:nvPr>
        </p:nvSpPr>
        <p:spPr bwMode="auto"/>
      </p:sp>
      <p:sp>
        <p:nvSpPr>
          <p:cNvPr id="660100499" name="Notes Placeholder 2"/>
          <p:cNvSpPr>
            <a:spLocks noGrp="1"/>
          </p:cNvSpPr>
          <p:nvPr>
            <p:ph type="body" idx="1"/>
          </p:nvPr>
        </p:nvSpPr>
        <p:spPr bwMode="auto"/>
        <p:txBody>
          <a:bodyPr/>
          <a:lstStyle/>
          <a:p>
            <a:pPr>
              <a:defRPr/>
            </a:pPr>
            <a:r>
              <a:rPr sz="1200" b="0" i="0" u="none">
                <a:solidFill>
                  <a:srgbClr val="000000"/>
                </a:solidFill>
                <a:latin typeface="Times New Roman"/>
                <a:ea typeface="Times New Roman"/>
                <a:cs typeface="Times New Roman"/>
              </a:rPr>
              <a:t>Zato vam želim predvsem, da danes ne ostanete samo poslušalci. Vprašajte, povejte, kaj potrebujete, pogovorite se z ljudmi, ki jih boste danes srečali. Če boste ob koncu dogodka odšli z eno novo idejo ali enim novim kontaktom, smo naredili nekaj koristnega. Hvala, da ste prišli, in dobrodošli na UP.</a:t>
            </a:r>
            <a:endParaRPr/>
          </a:p>
        </p:txBody>
      </p:sp>
      <p:sp>
        <p:nvSpPr>
          <p:cNvPr id="34784421" name="Slide Number Placeholder 3"/>
          <p:cNvSpPr>
            <a:spLocks noGrp="1"/>
          </p:cNvSpPr>
          <p:nvPr>
            <p:ph type="sldNum" sz="quarter" idx="10"/>
          </p:nvPr>
        </p:nvSpPr>
        <p:spPr bwMode="auto"/>
        <p:txBody>
          <a:bodyPr/>
          <a:lstStyle/>
          <a:p>
            <a:pPr>
              <a:defRPr/>
            </a:pPr>
            <a:fld id="{BBD1EE15-3FC3-E789-F8DA-BFBD05DD6404}"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26043648" name="Slide Image Placeholder 1"/>
          <p:cNvSpPr>
            <a:spLocks noChangeAspect="1" noGrp="1" noRot="1"/>
          </p:cNvSpPr>
          <p:nvPr>
            <p:ph type="sldImg"/>
          </p:nvPr>
        </p:nvSpPr>
        <p:spPr bwMode="auto"/>
      </p:sp>
      <p:sp>
        <p:nvSpPr>
          <p:cNvPr id="1460975829" name="Notes Placeholder 2"/>
          <p:cNvSpPr>
            <a:spLocks noGrp="1"/>
          </p:cNvSpPr>
          <p:nvPr>
            <p:ph type="body" idx="1"/>
          </p:nvPr>
        </p:nvSpPr>
        <p:spPr bwMode="auto"/>
        <p:txBody>
          <a:bodyPr/>
          <a:lstStyle/>
          <a:p>
            <a:pPr>
              <a:defRPr/>
            </a:pPr>
            <a:endParaRPr/>
          </a:p>
        </p:txBody>
      </p:sp>
      <p:sp>
        <p:nvSpPr>
          <p:cNvPr id="176182432" name="Slide Number Placeholder 3"/>
          <p:cNvSpPr>
            <a:spLocks noGrp="1"/>
          </p:cNvSpPr>
          <p:nvPr>
            <p:ph type="sldNum" sz="quarter" idx="10"/>
          </p:nvPr>
        </p:nvSpPr>
        <p:spPr bwMode="auto"/>
        <p:txBody>
          <a:bodyPr/>
          <a:lstStyle/>
          <a:p>
            <a:pPr>
              <a:defRPr/>
            </a:pPr>
            <a:fld id="{E85B17F7-56F2-CEE5-D47A-4E115D540426}"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le Slide">
    <p:spTree>
      <p:nvGrpSpPr>
        <p:cNvPr id="1" name=""/>
        <p:cNvGrpSpPr/>
        <p:nvPr/>
      </p:nvGrpSpPr>
      <p:grpSpPr bwMode="auto">
        <a:xfrm>
          <a:off x="0" y="0"/>
          <a:ext cx="0" cy="0"/>
          <a:chOff x="0" y="0"/>
          <a:chExt cx="0" cy="0"/>
        </a:xfrm>
      </p:grpSpPr>
      <p:pic>
        <p:nvPicPr>
          <p:cNvPr id="202715675" name="Picture 8"/>
          <p:cNvPicPr>
            <a:picLocks noChangeAspect="1"/>
          </p:cNvPicPr>
          <p:nvPr userDrawn="1"/>
        </p:nvPicPr>
        <p:blipFill rotWithShape="1">
          <a:blip r:embed="rId2"/>
          <a:srcRect l="0" t="0" r="6512" b="0"/>
          <a:stretch/>
        </p:blipFill>
        <p:spPr bwMode="auto">
          <a:xfrm>
            <a:off x="0" y="106237"/>
            <a:ext cx="12191999" cy="6190866"/>
          </a:xfrm>
          <a:prstGeom prst="rect">
            <a:avLst/>
          </a:prstGeom>
        </p:spPr>
      </p:pic>
      <p:sp>
        <p:nvSpPr>
          <p:cNvPr id="440219028" name="Rectangle 9"/>
          <p:cNvSpPr/>
          <p:nvPr userDrawn="1"/>
        </p:nvSpPr>
        <p:spPr bwMode="auto">
          <a:xfrm>
            <a:off x="0" y="106237"/>
            <a:ext cx="12191999" cy="6190866"/>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194841169" name="Picture 11"/>
          <p:cNvPicPr>
            <a:picLocks noChangeAspect="1"/>
          </p:cNvPicPr>
          <p:nvPr userDrawn="1"/>
        </p:nvPicPr>
        <p:blipFill rotWithShape="1">
          <a:blip r:embed="rId3"/>
          <a:stretch/>
        </p:blipFill>
        <p:spPr bwMode="auto">
          <a:xfrm>
            <a:off x="563490" y="1550992"/>
            <a:ext cx="3718143" cy="2791182"/>
          </a:xfrm>
          <a:prstGeom prst="rect">
            <a:avLst/>
          </a:prstGeom>
        </p:spPr>
      </p:pic>
      <p:pic>
        <p:nvPicPr>
          <p:cNvPr id="1926641042" name="Picture 10"/>
          <p:cNvPicPr>
            <a:picLocks noChangeAspect="1"/>
          </p:cNvPicPr>
          <p:nvPr userDrawn="1"/>
        </p:nvPicPr>
        <p:blipFill rotWithShape="1">
          <a:blip r:embed="rId4"/>
          <a:stretch/>
        </p:blipFill>
        <p:spPr bwMode="auto">
          <a:xfrm>
            <a:off x="0" y="0"/>
            <a:ext cx="12191999" cy="6858000"/>
          </a:xfrm>
          <a:prstGeom prst="rect">
            <a:avLst/>
          </a:prstGeom>
        </p:spPr>
      </p:pic>
      <p:sp>
        <p:nvSpPr>
          <p:cNvPr id="689014868" name="Title 1"/>
          <p:cNvSpPr>
            <a:spLocks noGrp="1"/>
          </p:cNvSpPr>
          <p:nvPr>
            <p:ph type="ctrTitle"/>
          </p:nvPr>
        </p:nvSpPr>
        <p:spPr bwMode="auto">
          <a:xfrm>
            <a:off x="4845125" y="1752783"/>
            <a:ext cx="6508674" cy="2387599"/>
          </a:xfrm>
        </p:spPr>
        <p:txBody>
          <a:bodyPr anchor="t">
            <a:normAutofit/>
          </a:bodyPr>
          <a:lstStyle>
            <a:lvl1pPr algn="l">
              <a:defRPr sz="4000">
                <a:solidFill>
                  <a:schemeClr val="bg1"/>
                </a:solidFill>
              </a:defRPr>
            </a:lvl1pPr>
          </a:lstStyle>
          <a:p>
            <a:pPr>
              <a:defRPr/>
            </a:pPr>
            <a:r>
              <a:rPr lang="en-US"/>
              <a:t>Click to edit Master title style</a:t>
            </a:r>
            <a:endParaRPr/>
          </a:p>
        </p:txBody>
      </p:sp>
      <p:sp>
        <p:nvSpPr>
          <p:cNvPr id="699624380" name="Subtitle 2"/>
          <p:cNvSpPr>
            <a:spLocks noGrp="1"/>
          </p:cNvSpPr>
          <p:nvPr>
            <p:ph type="subTitle" idx="1"/>
          </p:nvPr>
        </p:nvSpPr>
        <p:spPr bwMode="auto">
          <a:xfrm>
            <a:off x="4845125" y="3602037"/>
            <a:ext cx="6508674" cy="1655761"/>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507647523" name="Date Placeholder 3"/>
          <p:cNvSpPr>
            <a:spLocks noGrp="1"/>
          </p:cNvSpPr>
          <p:nvPr>
            <p:ph type="dt" sz="half" idx="10"/>
          </p:nvPr>
        </p:nvSpPr>
        <p:spPr bwMode="auto"/>
        <p:txBody>
          <a:bodyPr/>
          <a:lstStyle>
            <a:lvl1pPr>
              <a:defRPr>
                <a:solidFill>
                  <a:schemeClr val="bg1"/>
                </a:solidFill>
              </a:defRPr>
            </a:lvl1pPr>
          </a:lstStyle>
          <a:p>
            <a:pPr>
              <a:defRPr/>
            </a:pPr>
            <a:fld id="{DAE61978-EFBB-0745-49FE-03DC7A0FE9BD}" type="datetime1">
              <a:rPr lang="en-US"/>
              <a:t>10/12/2026</a:t>
            </a:fld>
            <a:endParaRPr lang="en-US"/>
          </a:p>
        </p:txBody>
      </p:sp>
      <p:sp>
        <p:nvSpPr>
          <p:cNvPr id="927746786"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713677071"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&lt;#&gt;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Section Header">
    <p:spTree>
      <p:nvGrpSpPr>
        <p:cNvPr id="1" name=""/>
        <p:cNvGrpSpPr/>
        <p:nvPr/>
      </p:nvGrpSpPr>
      <p:grpSpPr bwMode="auto">
        <a:xfrm>
          <a:off x="0" y="0"/>
          <a:ext cx="0" cy="0"/>
          <a:chOff x="0" y="0"/>
          <a:chExt cx="0" cy="0"/>
        </a:xfrm>
      </p:grpSpPr>
      <p:pic>
        <p:nvPicPr>
          <p:cNvPr id="512416598"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941384442" name="Date Placeholder 3"/>
          <p:cNvSpPr>
            <a:spLocks noGrp="1"/>
          </p:cNvSpPr>
          <p:nvPr>
            <p:ph type="dt" sz="half" idx="10"/>
          </p:nvPr>
        </p:nvSpPr>
        <p:spPr bwMode="auto"/>
        <p:txBody>
          <a:bodyPr/>
          <a:lstStyle>
            <a:lvl1pPr>
              <a:defRPr>
                <a:solidFill>
                  <a:schemeClr val="bg1"/>
                </a:solidFill>
              </a:defRPr>
            </a:lvl1pPr>
          </a:lstStyle>
          <a:p>
            <a:pPr>
              <a:defRPr/>
            </a:pPr>
            <a:fld id="{2B2CD58B-392C-4A13-1B6A-D20FE658F366}" type="datetime1">
              <a:rPr lang="en-US"/>
              <a:t>10/12/2026</a:t>
            </a:fld>
            <a:endParaRPr lang="en-US"/>
          </a:p>
        </p:txBody>
      </p:sp>
      <p:sp>
        <p:nvSpPr>
          <p:cNvPr id="720040329"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716137558"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1</a:t>
            </a:fld>
            <a:endParaRPr lang="en-US"/>
          </a:p>
        </p:txBody>
      </p:sp>
      <p:sp>
        <p:nvSpPr>
          <p:cNvPr id="1531968999" name="Subtitle 2"/>
          <p:cNvSpPr>
            <a:spLocks noGrp="1"/>
          </p:cNvSpPr>
          <p:nvPr>
            <p:ph type="subTitle" idx="13"/>
          </p:nvPr>
        </p:nvSpPr>
        <p:spPr bwMode="auto">
          <a:xfrm>
            <a:off x="4845125" y="3602037"/>
            <a:ext cx="6508674" cy="1655761"/>
          </a:xfrm>
        </p:spPr>
        <p:txBody>
          <a:bodyPr>
            <a:normAutofit/>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pic>
        <p:nvPicPr>
          <p:cNvPr id="814277819" name="Picture 9"/>
          <p:cNvPicPr>
            <a:picLocks noChangeAspect="1"/>
          </p:cNvPicPr>
          <p:nvPr userDrawn="1"/>
        </p:nvPicPr>
        <p:blipFill rotWithShape="1">
          <a:blip r:embed="rId3"/>
          <a:stretch/>
        </p:blipFill>
        <p:spPr bwMode="auto">
          <a:xfrm>
            <a:off x="563491" y="1550991"/>
            <a:ext cx="3718143" cy="2791182"/>
          </a:xfrm>
          <a:prstGeom prst="rect">
            <a:avLst/>
          </a:prstGeom>
        </p:spPr>
      </p:pic>
      <p:sp>
        <p:nvSpPr>
          <p:cNvPr id="860625040" name="Title 1"/>
          <p:cNvSpPr>
            <a:spLocks noGrp="1"/>
          </p:cNvSpPr>
          <p:nvPr>
            <p:ph type="title"/>
          </p:nvPr>
        </p:nvSpPr>
        <p:spPr bwMode="auto">
          <a:xfrm>
            <a:off x="4845125" y="1773237"/>
            <a:ext cx="6508674" cy="1828800"/>
          </a:xfrm>
        </p:spPr>
        <p:txBody>
          <a:bodyPr anchor="t">
            <a:normAutofit/>
          </a:bodyPr>
          <a:lstStyle>
            <a:lvl1pPr>
              <a:defRPr sz="4000"/>
            </a:lvl1pPr>
          </a:lstStyle>
          <a:p>
            <a:pPr>
              <a:defRPr/>
            </a:pPr>
            <a:r>
              <a:rPr lang="en-US"/>
              <a:t>Click to edit Master title style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Title and Content">
    <p:spTree>
      <p:nvGrpSpPr>
        <p:cNvPr id="1" name=""/>
        <p:cNvGrpSpPr/>
        <p:nvPr/>
      </p:nvGrpSpPr>
      <p:grpSpPr bwMode="auto">
        <a:xfrm>
          <a:off x="0" y="0"/>
          <a:ext cx="0" cy="0"/>
          <a:chOff x="0" y="0"/>
          <a:chExt cx="0" cy="0"/>
        </a:xfrm>
      </p:grpSpPr>
      <p:pic>
        <p:nvPicPr>
          <p:cNvPr id="624680335"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1988000978" name="Content Placeholder 2"/>
          <p:cNvSpPr>
            <a:spLocks noGrp="1"/>
          </p:cNvSpPr>
          <p:nvPr>
            <p:ph idx="1"/>
          </p:nvPr>
        </p:nvSpPr>
        <p:spPr bwMode="auto">
          <a:xfrm>
            <a:off x="838198" y="1511989"/>
            <a:ext cx="10515600" cy="4351338"/>
          </a:xfrm>
        </p:spPr>
        <p:txBody>
          <a:bodyPr>
            <a:no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72818473" name="Date Placeholder 3"/>
          <p:cNvSpPr>
            <a:spLocks noGrp="1"/>
          </p:cNvSpPr>
          <p:nvPr>
            <p:ph type="dt" sz="half" idx="10"/>
          </p:nvPr>
        </p:nvSpPr>
        <p:spPr bwMode="auto"/>
        <p:txBody>
          <a:bodyPr/>
          <a:lstStyle>
            <a:lvl1pPr>
              <a:defRPr>
                <a:solidFill>
                  <a:schemeClr val="bg1"/>
                </a:solidFill>
              </a:defRPr>
            </a:lvl1pPr>
          </a:lstStyle>
          <a:p>
            <a:pPr>
              <a:defRPr/>
            </a:pPr>
            <a:fld id="{9C8A5D87-394E-E16E-EF59-03C978850F9A}" type="datetime1">
              <a:rPr lang="en-US"/>
              <a:t>10/12/2026</a:t>
            </a:fld>
            <a:endParaRPr lang="en-US"/>
          </a:p>
        </p:txBody>
      </p:sp>
      <p:sp>
        <p:nvSpPr>
          <p:cNvPr id="1214386208"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31004477"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2</a:t>
            </a:fld>
            <a:endParaRPr lang="en-US"/>
          </a:p>
        </p:txBody>
      </p:sp>
      <p:pic>
        <p:nvPicPr>
          <p:cNvPr id="1675262421" name="Picture 7"/>
          <p:cNvPicPr>
            <a:picLocks noChangeAspect="1"/>
          </p:cNvPicPr>
          <p:nvPr userDrawn="1"/>
        </p:nvPicPr>
        <p:blipFill rotWithShape="1">
          <a:blip r:embed="rId3"/>
          <a:stretch/>
        </p:blipFill>
        <p:spPr bwMode="auto">
          <a:xfrm>
            <a:off x="11633859" y="225631"/>
            <a:ext cx="473212" cy="654254"/>
          </a:xfrm>
          <a:prstGeom prst="rect">
            <a:avLst/>
          </a:prstGeom>
        </p:spPr>
      </p:pic>
      <p:sp>
        <p:nvSpPr>
          <p:cNvPr id="723985460"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Two Content">
    <p:spTree>
      <p:nvGrpSpPr>
        <p:cNvPr id="1" name=""/>
        <p:cNvGrpSpPr/>
        <p:nvPr/>
      </p:nvGrpSpPr>
      <p:grpSpPr bwMode="auto">
        <a:xfrm>
          <a:off x="0" y="0"/>
          <a:ext cx="0" cy="0"/>
          <a:chOff x="0" y="0"/>
          <a:chExt cx="0" cy="0"/>
        </a:xfrm>
      </p:grpSpPr>
      <p:pic>
        <p:nvPicPr>
          <p:cNvPr id="97107784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50967766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851456334" name="Content Placeholder 2"/>
          <p:cNvSpPr>
            <a:spLocks noGrp="1"/>
          </p:cNvSpPr>
          <p:nvPr>
            <p:ph sz="half" idx="1"/>
          </p:nvPr>
        </p:nvSpPr>
        <p:spPr bwMode="auto">
          <a:xfrm>
            <a:off x="838198"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883491733" name="Content Placeholder 3"/>
          <p:cNvSpPr>
            <a:spLocks noGrp="1"/>
          </p:cNvSpPr>
          <p:nvPr>
            <p:ph sz="half" idx="2"/>
          </p:nvPr>
        </p:nvSpPr>
        <p:spPr bwMode="auto">
          <a:xfrm>
            <a:off x="6172200"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85811229" name="Date Placeholder 4"/>
          <p:cNvSpPr>
            <a:spLocks noGrp="1"/>
          </p:cNvSpPr>
          <p:nvPr>
            <p:ph type="dt" sz="half" idx="10"/>
          </p:nvPr>
        </p:nvSpPr>
        <p:spPr bwMode="auto"/>
        <p:txBody>
          <a:bodyPr/>
          <a:lstStyle>
            <a:lvl1pPr>
              <a:defRPr>
                <a:solidFill>
                  <a:schemeClr val="bg1"/>
                </a:solidFill>
              </a:defRPr>
            </a:lvl1pPr>
          </a:lstStyle>
          <a:p>
            <a:pPr>
              <a:defRPr/>
            </a:pPr>
            <a:fld id="{83114D5A-F34A-7C89-61F9-3E913B98D00B}" type="datetime1">
              <a:rPr lang="en-US"/>
              <a:t>10/12/2026</a:t>
            </a:fld>
            <a:endParaRPr lang="en-US"/>
          </a:p>
        </p:txBody>
      </p:sp>
      <p:sp>
        <p:nvSpPr>
          <p:cNvPr id="51465549"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635836119"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&lt;#&gt;</a:t>
            </a:fld>
            <a:endParaRPr lang="en-US"/>
          </a:p>
        </p:txBody>
      </p:sp>
      <p:pic>
        <p:nvPicPr>
          <p:cNvPr id="1283720007"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Comparison">
    <p:spTree>
      <p:nvGrpSpPr>
        <p:cNvPr id="1" name=""/>
        <p:cNvGrpSpPr/>
        <p:nvPr/>
      </p:nvGrpSpPr>
      <p:grpSpPr bwMode="auto">
        <a:xfrm>
          <a:off x="0" y="0"/>
          <a:ext cx="0" cy="0"/>
          <a:chOff x="0" y="0"/>
          <a:chExt cx="0" cy="0"/>
        </a:xfrm>
      </p:grpSpPr>
      <p:pic>
        <p:nvPicPr>
          <p:cNvPr id="2127442979" name="Picture 9"/>
          <p:cNvPicPr>
            <a:picLocks noChangeAspect="1"/>
          </p:cNvPicPr>
          <p:nvPr userDrawn="1"/>
        </p:nvPicPr>
        <p:blipFill rotWithShape="1">
          <a:blip r:embed="rId2"/>
          <a:stretch/>
        </p:blipFill>
        <p:spPr bwMode="auto">
          <a:xfrm>
            <a:off x="0" y="0"/>
            <a:ext cx="12191999" cy="6858000"/>
          </a:xfrm>
          <a:prstGeom prst="rect">
            <a:avLst/>
          </a:prstGeom>
        </p:spPr>
      </p:pic>
      <p:sp>
        <p:nvSpPr>
          <p:cNvPr id="246171261" name="Text Placeholder 2"/>
          <p:cNvSpPr>
            <a:spLocks noGrp="1"/>
          </p:cNvSpPr>
          <p:nvPr>
            <p:ph type="body" idx="1"/>
          </p:nvPr>
        </p:nvSpPr>
        <p:spPr bwMode="auto">
          <a:xfrm>
            <a:off x="839787" y="1448047"/>
            <a:ext cx="5157785"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825664782" name="Text Placeholder 4"/>
          <p:cNvSpPr>
            <a:spLocks noGrp="1"/>
          </p:cNvSpPr>
          <p:nvPr>
            <p:ph type="body" sz="quarter" idx="3"/>
          </p:nvPr>
        </p:nvSpPr>
        <p:spPr bwMode="auto">
          <a:xfrm>
            <a:off x="6172200" y="1448047"/>
            <a:ext cx="5183187"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624051900" name="Date Placeholder 6"/>
          <p:cNvSpPr>
            <a:spLocks noGrp="1"/>
          </p:cNvSpPr>
          <p:nvPr>
            <p:ph type="dt" sz="half" idx="10"/>
          </p:nvPr>
        </p:nvSpPr>
        <p:spPr bwMode="auto"/>
        <p:txBody>
          <a:bodyPr/>
          <a:lstStyle>
            <a:lvl1pPr>
              <a:defRPr>
                <a:solidFill>
                  <a:schemeClr val="bg1"/>
                </a:solidFill>
              </a:defRPr>
            </a:lvl1pPr>
          </a:lstStyle>
          <a:p>
            <a:pPr>
              <a:defRPr/>
            </a:pPr>
            <a:fld id="{A1493B0D-1639-5500-457E-13ACAD8A98A2}" type="datetime1">
              <a:rPr lang="en-US"/>
              <a:t>10/12/2026</a:t>
            </a:fld>
            <a:endParaRPr lang="en-US"/>
          </a:p>
        </p:txBody>
      </p:sp>
      <p:sp>
        <p:nvSpPr>
          <p:cNvPr id="474507993" name="Footer Placeholder 7"/>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24560380" name="Slide Number Placeholder 8"/>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&lt;#&gt;</a:t>
            </a:fld>
            <a:endParaRPr lang="en-US"/>
          </a:p>
        </p:txBody>
      </p:sp>
      <p:pic>
        <p:nvPicPr>
          <p:cNvPr id="487522122" name="Picture 10"/>
          <p:cNvPicPr>
            <a:picLocks noChangeAspect="1"/>
          </p:cNvPicPr>
          <p:nvPr userDrawn="1"/>
        </p:nvPicPr>
        <p:blipFill rotWithShape="1">
          <a:blip r:embed="rId3"/>
          <a:stretch/>
        </p:blipFill>
        <p:spPr bwMode="auto">
          <a:xfrm>
            <a:off x="11633859" y="225631"/>
            <a:ext cx="473212" cy="654254"/>
          </a:xfrm>
          <a:prstGeom prst="rect">
            <a:avLst/>
          </a:prstGeom>
        </p:spPr>
      </p:pic>
      <p:sp>
        <p:nvSpPr>
          <p:cNvPr id="1856139562"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890135007" name="Content Placeholder 2"/>
          <p:cNvSpPr>
            <a:spLocks noGrp="1"/>
          </p:cNvSpPr>
          <p:nvPr>
            <p:ph sz="half" idx="13"/>
          </p:nvPr>
        </p:nvSpPr>
        <p:spPr bwMode="auto">
          <a:xfrm>
            <a:off x="838198"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83393239" name="Content Placeholder 3"/>
          <p:cNvSpPr>
            <a:spLocks noGrp="1"/>
          </p:cNvSpPr>
          <p:nvPr>
            <p:ph sz="half" idx="2"/>
          </p:nvPr>
        </p:nvSpPr>
        <p:spPr bwMode="auto">
          <a:xfrm>
            <a:off x="6172200"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Title Only">
    <p:spTree>
      <p:nvGrpSpPr>
        <p:cNvPr id="1" name=""/>
        <p:cNvGrpSpPr/>
        <p:nvPr/>
      </p:nvGrpSpPr>
      <p:grpSpPr bwMode="auto">
        <a:xfrm>
          <a:off x="0" y="0"/>
          <a:ext cx="0" cy="0"/>
          <a:chOff x="0" y="0"/>
          <a:chExt cx="0" cy="0"/>
        </a:xfrm>
      </p:grpSpPr>
      <p:pic>
        <p:nvPicPr>
          <p:cNvPr id="1356783914" name="Picture 5"/>
          <p:cNvPicPr>
            <a:picLocks noChangeAspect="1"/>
          </p:cNvPicPr>
          <p:nvPr userDrawn="1"/>
        </p:nvPicPr>
        <p:blipFill rotWithShape="1">
          <a:blip r:embed="rId2"/>
          <a:stretch/>
        </p:blipFill>
        <p:spPr bwMode="auto">
          <a:xfrm>
            <a:off x="0" y="0"/>
            <a:ext cx="12191999" cy="6858000"/>
          </a:xfrm>
          <a:prstGeom prst="rect">
            <a:avLst/>
          </a:prstGeom>
        </p:spPr>
      </p:pic>
      <p:sp>
        <p:nvSpPr>
          <p:cNvPr id="145642538" name="Date Placeholder 2"/>
          <p:cNvSpPr>
            <a:spLocks noGrp="1"/>
          </p:cNvSpPr>
          <p:nvPr>
            <p:ph type="dt" sz="half" idx="10"/>
          </p:nvPr>
        </p:nvSpPr>
        <p:spPr bwMode="auto"/>
        <p:txBody>
          <a:bodyPr/>
          <a:lstStyle>
            <a:lvl1pPr>
              <a:defRPr>
                <a:solidFill>
                  <a:schemeClr val="bg1"/>
                </a:solidFill>
              </a:defRPr>
            </a:lvl1pPr>
          </a:lstStyle>
          <a:p>
            <a:pPr>
              <a:defRPr/>
            </a:pPr>
            <a:fld id="{5698CAB7-57F9-1E3F-B9D7-112D7ACCA952}" type="datetime1">
              <a:rPr lang="en-US"/>
              <a:t>10/12/2026</a:t>
            </a:fld>
            <a:endParaRPr lang="en-US"/>
          </a:p>
        </p:txBody>
      </p:sp>
      <p:sp>
        <p:nvSpPr>
          <p:cNvPr id="1014694712"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047753436"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7</a:t>
            </a:fld>
            <a:endParaRPr lang="en-US"/>
          </a:p>
        </p:txBody>
      </p:sp>
      <p:pic>
        <p:nvPicPr>
          <p:cNvPr id="1550705761" name="Picture 6"/>
          <p:cNvPicPr>
            <a:picLocks noChangeAspect="1"/>
          </p:cNvPicPr>
          <p:nvPr userDrawn="1"/>
        </p:nvPicPr>
        <p:blipFill rotWithShape="1">
          <a:blip r:embed="rId3"/>
          <a:stretch/>
        </p:blipFill>
        <p:spPr bwMode="auto">
          <a:xfrm>
            <a:off x="11633859" y="225631"/>
            <a:ext cx="473212" cy="654254"/>
          </a:xfrm>
          <a:prstGeom prst="rect">
            <a:avLst/>
          </a:prstGeom>
        </p:spPr>
      </p:pic>
      <p:sp>
        <p:nvSpPr>
          <p:cNvPr id="1046896856"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1_Title Only">
    <p:spTree>
      <p:nvGrpSpPr>
        <p:cNvPr id="1" name=""/>
        <p:cNvGrpSpPr/>
        <p:nvPr/>
      </p:nvGrpSpPr>
      <p:grpSpPr bwMode="auto">
        <a:xfrm>
          <a:off x="0" y="0"/>
          <a:ext cx="0" cy="0"/>
          <a:chOff x="0" y="0"/>
          <a:chExt cx="0" cy="0"/>
        </a:xfrm>
      </p:grpSpPr>
      <p:pic>
        <p:nvPicPr>
          <p:cNvPr id="1571817463" name="Picture 8"/>
          <p:cNvPicPr>
            <a:picLocks noChangeAspect="1"/>
          </p:cNvPicPr>
          <p:nvPr userDrawn="1"/>
        </p:nvPicPr>
        <p:blipFill rotWithShape="1">
          <a:blip r:embed="rId2"/>
          <a:stretch/>
        </p:blipFill>
        <p:spPr bwMode="auto">
          <a:xfrm>
            <a:off x="0" y="0"/>
            <a:ext cx="12191999" cy="6858000"/>
          </a:xfrm>
          <a:prstGeom prst="rect">
            <a:avLst/>
          </a:prstGeom>
        </p:spPr>
      </p:pic>
      <p:sp>
        <p:nvSpPr>
          <p:cNvPr id="437026240" name="Date Placeholder 2"/>
          <p:cNvSpPr>
            <a:spLocks noGrp="1"/>
          </p:cNvSpPr>
          <p:nvPr>
            <p:ph type="dt" sz="half" idx="10"/>
          </p:nvPr>
        </p:nvSpPr>
        <p:spPr bwMode="auto"/>
        <p:txBody>
          <a:bodyPr/>
          <a:lstStyle>
            <a:lvl1pPr>
              <a:defRPr>
                <a:solidFill>
                  <a:schemeClr val="bg1"/>
                </a:solidFill>
              </a:defRPr>
            </a:lvl1pPr>
          </a:lstStyle>
          <a:p>
            <a:pPr>
              <a:defRPr/>
            </a:pPr>
            <a:fld id="{36FA6840-5A44-B7F0-8A7E-2971D0DF8561}" type="datetime1">
              <a:rPr lang="en-US"/>
              <a:t>10/12/2026</a:t>
            </a:fld>
            <a:endParaRPr lang="en-US"/>
          </a:p>
        </p:txBody>
      </p:sp>
      <p:sp>
        <p:nvSpPr>
          <p:cNvPr id="1084685675"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82328176"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&lt;#&gt;</a:t>
            </a:fld>
            <a:endParaRPr lang="en-US"/>
          </a:p>
        </p:txBody>
      </p:sp>
      <p:sp>
        <p:nvSpPr>
          <p:cNvPr id="8232672"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sp>
        <p:nvSpPr>
          <p:cNvPr id="1211993065" name="Rectangle 9"/>
          <p:cNvSpPr/>
          <p:nvPr userDrawn="1"/>
        </p:nvSpPr>
        <p:spPr bwMode="auto">
          <a:xfrm>
            <a:off x="838198" y="1313110"/>
            <a:ext cx="10515600" cy="69120"/>
          </a:xfrm>
          <a:prstGeom prst="rect">
            <a:avLst/>
          </a:prstGeom>
          <a:solidFill>
            <a:schemeClr val="accent4"/>
          </a:solidFill>
          <a:ln>
            <a:noFill/>
          </a:ln>
        </p:spPr>
        <p:style>
          <a:lnRef idx="0">
            <a:srgbClr val="000000"/>
          </a:lnRef>
          <a:fillRef idx="0">
            <a:srgbClr val="000000"/>
          </a:fillRef>
          <a:effectRef idx="0">
            <a:srgbClr val="000000"/>
          </a:effectRef>
          <a:fontRef idx="minor">
            <a:schemeClr val="lt1"/>
          </a:fontRef>
        </p:style>
        <p:txBody>
          <a:bodyPr rtlCol="0" anchor="ctr"/>
          <a:lstStyle/>
          <a:p>
            <a:pPr algn="ct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2_Title Only">
    <p:spTree>
      <p:nvGrpSpPr>
        <p:cNvPr id="1" name=""/>
        <p:cNvGrpSpPr/>
        <p:nvPr/>
      </p:nvGrpSpPr>
      <p:grpSpPr bwMode="auto">
        <a:xfrm>
          <a:off x="0" y="0"/>
          <a:ext cx="0" cy="0"/>
          <a:chOff x="0" y="0"/>
          <a:chExt cx="0" cy="0"/>
        </a:xfrm>
      </p:grpSpPr>
      <p:sp>
        <p:nvSpPr>
          <p:cNvPr id="71719754" name="Rectangle 1"/>
          <p:cNvSpPr/>
          <p:nvPr userDrawn="1"/>
        </p:nvSpPr>
        <p:spPr bwMode="auto">
          <a:xfrm>
            <a:off x="0" y="0"/>
            <a:ext cx="12191999" cy="6858000"/>
          </a:xfrm>
          <a:prstGeom prst="rect">
            <a:avLst/>
          </a:prstGeom>
          <a:gradFill>
            <a:gsLst>
              <a:gs pos="11000">
                <a:schemeClr val="accent1"/>
              </a:gs>
              <a:gs pos="9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288651235" name="Date Placeholder 2"/>
          <p:cNvSpPr>
            <a:spLocks noGrp="1"/>
          </p:cNvSpPr>
          <p:nvPr>
            <p:ph type="dt" sz="half" idx="10"/>
          </p:nvPr>
        </p:nvSpPr>
        <p:spPr bwMode="auto"/>
        <p:txBody>
          <a:bodyPr/>
          <a:lstStyle>
            <a:lvl1pPr>
              <a:defRPr>
                <a:solidFill>
                  <a:schemeClr val="bg1"/>
                </a:solidFill>
              </a:defRPr>
            </a:lvl1pPr>
          </a:lstStyle>
          <a:p>
            <a:pPr>
              <a:defRPr/>
            </a:pPr>
            <a:fld id="{145F3B18-DF53-C74F-D3C8-525A25CC5E11}" type="datetime1">
              <a:rPr lang="en-US"/>
              <a:t>10/12/2026</a:t>
            </a:fld>
            <a:endParaRPr lang="en-US"/>
          </a:p>
        </p:txBody>
      </p:sp>
      <p:sp>
        <p:nvSpPr>
          <p:cNvPr id="387901677"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908264912"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&lt;#&gt;</a:t>
            </a:fld>
            <a:endParaRPr lang="en-US"/>
          </a:p>
        </p:txBody>
      </p:sp>
      <p:sp>
        <p:nvSpPr>
          <p:cNvPr id="589077761"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pic>
        <p:nvPicPr>
          <p:cNvPr id="645356681" name="Picture 10"/>
          <p:cNvPicPr>
            <a:picLocks noChangeAspect="1"/>
          </p:cNvPicPr>
          <p:nvPr userDrawn="1"/>
        </p:nvPicPr>
        <p:blipFill rotWithShape="1">
          <a:blip r:embed="rId2">
            <a:alphaModFix amt="20000"/>
          </a:blip>
          <a:stretch/>
        </p:blipFill>
        <p:spPr bwMode="auto">
          <a:xfrm>
            <a:off x="4130370" y="903094"/>
            <a:ext cx="3931258" cy="505181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Blank">
    <p:spTree>
      <p:nvGrpSpPr>
        <p:cNvPr id="1" name=""/>
        <p:cNvGrpSpPr/>
        <p:nvPr/>
      </p:nvGrpSpPr>
      <p:grpSpPr bwMode="auto">
        <a:xfrm>
          <a:off x="0" y="0"/>
          <a:ext cx="0" cy="0"/>
          <a:chOff x="0" y="0"/>
          <a:chExt cx="0" cy="0"/>
        </a:xfrm>
      </p:grpSpPr>
      <p:pic>
        <p:nvPicPr>
          <p:cNvPr id="1148951077"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320134643"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10/12/2026</a:t>
            </a:fld>
            <a:endParaRPr lang="en-US"/>
          </a:p>
        </p:txBody>
      </p:sp>
      <p:sp>
        <p:nvSpPr>
          <p:cNvPr id="1573839124"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3032648"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9</a:t>
            </a:fld>
            <a:endParaRPr lang="en-US"/>
          </a:p>
        </p:txBody>
      </p:sp>
      <p:pic>
        <p:nvPicPr>
          <p:cNvPr id="1798213345"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1_Blank">
    <p:spTree>
      <p:nvGrpSpPr>
        <p:cNvPr id="1" name=""/>
        <p:cNvGrpSpPr/>
        <p:nvPr/>
      </p:nvGrpSpPr>
      <p:grpSpPr bwMode="auto">
        <a:xfrm>
          <a:off x="0" y="0"/>
          <a:ext cx="0" cy="0"/>
          <a:chOff x="0" y="0"/>
          <a:chExt cx="0" cy="0"/>
        </a:xfrm>
      </p:grpSpPr>
      <p:pic>
        <p:nvPicPr>
          <p:cNvPr id="28206422"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1931884320"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10/12/2026</a:t>
            </a:fld>
            <a:endParaRPr lang="en-US"/>
          </a:p>
        </p:txBody>
      </p:sp>
      <p:sp>
        <p:nvSpPr>
          <p:cNvPr id="777094817"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825963180"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&lt;#&gt;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t with Caption">
    <p:spTree>
      <p:nvGrpSpPr>
        <p:cNvPr id="1" name=""/>
        <p:cNvGrpSpPr/>
        <p:nvPr/>
      </p:nvGrpSpPr>
      <p:grpSpPr bwMode="auto">
        <a:xfrm>
          <a:off x="0" y="0"/>
          <a:ext cx="0" cy="0"/>
          <a:chOff x="0" y="0"/>
          <a:chExt cx="0" cy="0"/>
        </a:xfrm>
      </p:grpSpPr>
      <p:pic>
        <p:nvPicPr>
          <p:cNvPr id="56839260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1746315393"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1731115859" name="Content Placeholder 2"/>
          <p:cNvSpPr>
            <a:spLocks noGrp="1"/>
          </p:cNvSpPr>
          <p:nvPr>
            <p:ph idx="1"/>
          </p:nvPr>
        </p:nvSpPr>
        <p:spPr bwMode="auto">
          <a:xfrm>
            <a:off x="5183187" y="987424"/>
            <a:ext cx="6172200" cy="487362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153641473"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463348395" name="Date Placeholder 4"/>
          <p:cNvSpPr>
            <a:spLocks noGrp="1"/>
          </p:cNvSpPr>
          <p:nvPr>
            <p:ph type="dt" sz="half" idx="10"/>
          </p:nvPr>
        </p:nvSpPr>
        <p:spPr bwMode="auto"/>
        <p:txBody>
          <a:bodyPr/>
          <a:lstStyle>
            <a:lvl1pPr>
              <a:defRPr>
                <a:solidFill>
                  <a:schemeClr val="bg1"/>
                </a:solidFill>
              </a:defRPr>
            </a:lvl1pPr>
          </a:lstStyle>
          <a:p>
            <a:pPr>
              <a:defRPr/>
            </a:pPr>
            <a:fld id="{77487F4F-F749-DC4F-4B5A-4EAECC2B6B27}" type="datetime1">
              <a:rPr lang="en-US"/>
              <a:t>10/12/2026</a:t>
            </a:fld>
            <a:endParaRPr lang="en-US"/>
          </a:p>
        </p:txBody>
      </p:sp>
      <p:sp>
        <p:nvSpPr>
          <p:cNvPr id="1229354839"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177155980"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&lt;#&gt;</a:t>
            </a:fld>
            <a:endParaRPr lang="en-US"/>
          </a:p>
        </p:txBody>
      </p:sp>
      <p:pic>
        <p:nvPicPr>
          <p:cNvPr id="1230409620"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Picture with Caption">
    <p:spTree>
      <p:nvGrpSpPr>
        <p:cNvPr id="1" name=""/>
        <p:cNvGrpSpPr/>
        <p:nvPr/>
      </p:nvGrpSpPr>
      <p:grpSpPr bwMode="auto">
        <a:xfrm>
          <a:off x="0" y="0"/>
          <a:ext cx="0" cy="0"/>
          <a:chOff x="0" y="0"/>
          <a:chExt cx="0" cy="0"/>
        </a:xfrm>
      </p:grpSpPr>
      <p:sp>
        <p:nvSpPr>
          <p:cNvPr id="1860333597"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1924694028" name="Picture Placeholder 2"/>
          <p:cNvSpPr>
            <a:spLocks noGrp="1"/>
          </p:cNvSpPr>
          <p:nvPr>
            <p:ph type="pic" idx="1"/>
          </p:nvPr>
        </p:nvSpPr>
        <p:spPr bwMode="auto">
          <a:xfrm>
            <a:off x="5183187" y="987424"/>
            <a:ext cx="6172200" cy="48736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124029779"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156991789" name="Date Placeholder 4"/>
          <p:cNvSpPr>
            <a:spLocks noGrp="1"/>
          </p:cNvSpPr>
          <p:nvPr>
            <p:ph type="dt" sz="half" idx="10"/>
          </p:nvPr>
        </p:nvSpPr>
        <p:spPr bwMode="auto"/>
        <p:txBody>
          <a:bodyPr/>
          <a:lstStyle/>
          <a:p>
            <a:pPr>
              <a:defRPr/>
            </a:pPr>
            <a:fld id="{B16134C5-DD8E-4E21-6D84-D28F7B752D0C}" type="datetime1">
              <a:rPr lang="en-US"/>
              <a:t>10/12/2026</a:t>
            </a:fld>
            <a:endParaRPr lang="en-US"/>
          </a:p>
        </p:txBody>
      </p:sp>
      <p:sp>
        <p:nvSpPr>
          <p:cNvPr id="1917623138" name="Footer Placeholder 5"/>
          <p:cNvSpPr>
            <a:spLocks noGrp="1"/>
          </p:cNvSpPr>
          <p:nvPr>
            <p:ph type="ftr" sz="quarter" idx="11"/>
          </p:nvPr>
        </p:nvSpPr>
        <p:spPr bwMode="auto"/>
        <p:txBody>
          <a:bodyPr/>
          <a:lstStyle/>
          <a:p>
            <a:pPr>
              <a:defRPr/>
            </a:pPr>
            <a:endParaRPr lang="en-US"/>
          </a:p>
        </p:txBody>
      </p:sp>
      <p:sp>
        <p:nvSpPr>
          <p:cNvPr id="439988948" name="Slide Number Placeholder 6"/>
          <p:cNvSpPr>
            <a:spLocks noGrp="1"/>
          </p:cNvSpPr>
          <p:nvPr>
            <p:ph type="sldNum" sz="quarter" idx="12"/>
          </p:nvPr>
        </p:nvSpPr>
        <p:spPr bwMode="auto"/>
        <p:txBody>
          <a:bodyPr/>
          <a:lstStyle/>
          <a:p>
            <a:pPr>
              <a:defRPr/>
            </a:pPr>
            <a:fld id="{0CE68F04-8C45-4A80-901C-428EAFDC5CAA}" type="slidenum">
              <a:rPr lang="en-US"/>
              <a:t>&lt;#&gt;</a:t>
            </a:fld>
            <a:endParaRPr lang="en-US"/>
          </a:p>
        </p:txBody>
      </p:sp>
      <p:pic>
        <p:nvPicPr>
          <p:cNvPr id="898317776" name="Picture 7"/>
          <p:cNvPicPr>
            <a:picLocks noChangeAspect="1"/>
          </p:cNvPicPr>
          <p:nvPr userDrawn="1"/>
        </p:nvPicPr>
        <p:blipFill rotWithShape="1">
          <a:blip r:embed="rId2"/>
          <a:stretch/>
        </p:blipFill>
        <p:spPr bwMode="auto">
          <a:xfrm>
            <a:off x="0" y="0"/>
            <a:ext cx="12191999" cy="6858000"/>
          </a:xfrm>
          <a:prstGeom prst="rect">
            <a:avLst/>
          </a:prstGeom>
        </p:spPr>
      </p:pic>
      <p:pic>
        <p:nvPicPr>
          <p:cNvPr id="1424768357"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le and Vertical Text">
    <p:spTree>
      <p:nvGrpSpPr>
        <p:cNvPr id="1" name=""/>
        <p:cNvGrpSpPr/>
        <p:nvPr/>
      </p:nvGrpSpPr>
      <p:grpSpPr bwMode="auto">
        <a:xfrm>
          <a:off x="0" y="0"/>
          <a:ext cx="0" cy="0"/>
          <a:chOff x="0" y="0"/>
          <a:chExt cx="0" cy="0"/>
        </a:xfrm>
      </p:grpSpPr>
      <p:sp>
        <p:nvSpPr>
          <p:cNvPr id="1398193929" name="Title 1"/>
          <p:cNvSpPr>
            <a:spLocks noGrp="1"/>
          </p:cNvSpPr>
          <p:nvPr>
            <p:ph type="title"/>
          </p:nvPr>
        </p:nvSpPr>
        <p:spPr bwMode="auto"/>
        <p:txBody>
          <a:bodyPr/>
          <a:lstStyle/>
          <a:p>
            <a:pPr>
              <a:defRPr/>
            </a:pPr>
            <a:r>
              <a:rPr lang="en-US"/>
              <a:t>Click to edit Master title style</a:t>
            </a:r>
            <a:endParaRPr/>
          </a:p>
        </p:txBody>
      </p:sp>
      <p:sp>
        <p:nvSpPr>
          <p:cNvPr id="518903517"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01447135" name="Date Placeholder 3"/>
          <p:cNvSpPr>
            <a:spLocks noGrp="1"/>
          </p:cNvSpPr>
          <p:nvPr>
            <p:ph type="dt" sz="half" idx="10"/>
          </p:nvPr>
        </p:nvSpPr>
        <p:spPr bwMode="auto"/>
        <p:txBody>
          <a:bodyPr/>
          <a:lstStyle/>
          <a:p>
            <a:pPr>
              <a:defRPr/>
            </a:pPr>
            <a:fld id="{964054CE-47AA-E8CB-FC93-BC144E978374}" type="datetime1">
              <a:rPr lang="en-US"/>
              <a:t>10/12/2026</a:t>
            </a:fld>
            <a:endParaRPr lang="en-US"/>
          </a:p>
        </p:txBody>
      </p:sp>
      <p:sp>
        <p:nvSpPr>
          <p:cNvPr id="1228987030" name="Footer Placeholder 4"/>
          <p:cNvSpPr>
            <a:spLocks noGrp="1"/>
          </p:cNvSpPr>
          <p:nvPr>
            <p:ph type="ftr" sz="quarter" idx="11"/>
          </p:nvPr>
        </p:nvSpPr>
        <p:spPr bwMode="auto"/>
        <p:txBody>
          <a:bodyPr/>
          <a:lstStyle/>
          <a:p>
            <a:pPr>
              <a:defRPr/>
            </a:pPr>
            <a:endParaRPr lang="en-US"/>
          </a:p>
        </p:txBody>
      </p:sp>
      <p:sp>
        <p:nvSpPr>
          <p:cNvPr id="737760560" name="Slide Number Placeholder 5"/>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cal Title and Text">
    <p:spTree>
      <p:nvGrpSpPr>
        <p:cNvPr id="1" name=""/>
        <p:cNvGrpSpPr/>
        <p:nvPr/>
      </p:nvGrpSpPr>
      <p:grpSpPr bwMode="auto">
        <a:xfrm>
          <a:off x="0" y="0"/>
          <a:ext cx="0" cy="0"/>
          <a:chOff x="0" y="0"/>
          <a:chExt cx="0" cy="0"/>
        </a:xfrm>
      </p:grpSpPr>
      <p:sp>
        <p:nvSpPr>
          <p:cNvPr id="148368428"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endParaRPr/>
          </a:p>
        </p:txBody>
      </p:sp>
      <p:sp>
        <p:nvSpPr>
          <p:cNvPr id="2093744091"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89862726" name="Date Placeholder 3"/>
          <p:cNvSpPr>
            <a:spLocks noGrp="1"/>
          </p:cNvSpPr>
          <p:nvPr>
            <p:ph type="dt" sz="half" idx="10"/>
          </p:nvPr>
        </p:nvSpPr>
        <p:spPr bwMode="auto"/>
        <p:txBody>
          <a:bodyPr/>
          <a:lstStyle/>
          <a:p>
            <a:pPr>
              <a:defRPr/>
            </a:pPr>
            <a:fld id="{B8757DE2-7B70-FA18-19C5-69FDA16981F0}" type="datetime1">
              <a:rPr lang="en-US"/>
              <a:t>10/12/2026</a:t>
            </a:fld>
            <a:endParaRPr lang="en-US"/>
          </a:p>
        </p:txBody>
      </p:sp>
      <p:sp>
        <p:nvSpPr>
          <p:cNvPr id="1561321171" name="Footer Placeholder 4"/>
          <p:cNvSpPr>
            <a:spLocks noGrp="1"/>
          </p:cNvSpPr>
          <p:nvPr>
            <p:ph type="ftr" sz="quarter" idx="11"/>
          </p:nvPr>
        </p:nvSpPr>
        <p:spPr bwMode="auto"/>
        <p:txBody>
          <a:bodyPr/>
          <a:lstStyle/>
          <a:p>
            <a:pPr>
              <a:defRPr/>
            </a:pPr>
            <a:endParaRPr lang="en-US"/>
          </a:p>
        </p:txBody>
      </p:sp>
      <p:sp>
        <p:nvSpPr>
          <p:cNvPr id="2140167634" name="Slide Number Placeholder 5"/>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le Slide">
    <p:spTree>
      <p:nvGrpSpPr>
        <p:cNvPr id="1" name=""/>
        <p:cNvGrpSpPr/>
        <p:nvPr/>
      </p:nvGrpSpPr>
      <p:grpSpPr bwMode="auto">
        <a:xfrm>
          <a:off x="0" y="0"/>
          <a:ext cx="0" cy="0"/>
          <a:chOff x="0" y="0"/>
          <a:chExt cx="0" cy="0"/>
        </a:xfrm>
      </p:grpSpPr>
      <p:sp>
        <p:nvSpPr>
          <p:cNvPr id="1138402740"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a:p>
        </p:txBody>
      </p:sp>
      <p:sp>
        <p:nvSpPr>
          <p:cNvPr id="1179317366"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1181808055" name="Date Placeholder 3"/>
          <p:cNvSpPr>
            <a:spLocks noGrp="1"/>
          </p:cNvSpPr>
          <p:nvPr>
            <p:ph type="dt" sz="half" idx="10"/>
          </p:nvPr>
        </p:nvSpPr>
        <p:spPr bwMode="auto"/>
        <p:txBody>
          <a:bodyPr/>
          <a:lstStyle/>
          <a:p>
            <a:pPr>
              <a:defRPr/>
            </a:pPr>
            <a:fld id="{22C84A13-D78D-4BCE-A0AE-31062543A14B}" type="datetime1">
              <a:rPr lang="en-US"/>
              <a:t>10/12/2026</a:t>
            </a:fld>
            <a:endParaRPr lang="en-US"/>
          </a:p>
        </p:txBody>
      </p:sp>
      <p:sp>
        <p:nvSpPr>
          <p:cNvPr id="1283219700" name="Footer Placeholder 4"/>
          <p:cNvSpPr>
            <a:spLocks noGrp="1"/>
          </p:cNvSpPr>
          <p:nvPr>
            <p:ph type="ftr" sz="quarter" idx="11"/>
          </p:nvPr>
        </p:nvSpPr>
        <p:spPr bwMode="auto"/>
        <p:txBody>
          <a:bodyPr/>
          <a:lstStyle/>
          <a:p>
            <a:pPr>
              <a:defRPr/>
            </a:pPr>
            <a:endParaRPr lang="en-US"/>
          </a:p>
        </p:txBody>
      </p:sp>
      <p:sp>
        <p:nvSpPr>
          <p:cNvPr id="52361180" name="Slide Number Placeholder 5"/>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le and Content">
    <p:spTree>
      <p:nvGrpSpPr>
        <p:cNvPr id="1" name=""/>
        <p:cNvGrpSpPr/>
        <p:nvPr/>
      </p:nvGrpSpPr>
      <p:grpSpPr bwMode="auto">
        <a:xfrm>
          <a:off x="0" y="0"/>
          <a:ext cx="0" cy="0"/>
          <a:chOff x="0" y="0"/>
          <a:chExt cx="0" cy="0"/>
        </a:xfrm>
      </p:grpSpPr>
      <p:sp>
        <p:nvSpPr>
          <p:cNvPr id="2021135226" name="Title 1"/>
          <p:cNvSpPr>
            <a:spLocks noGrp="1"/>
          </p:cNvSpPr>
          <p:nvPr>
            <p:ph type="title"/>
          </p:nvPr>
        </p:nvSpPr>
        <p:spPr bwMode="auto"/>
        <p:txBody>
          <a:bodyPr/>
          <a:lstStyle/>
          <a:p>
            <a:pPr>
              <a:defRPr/>
            </a:pPr>
            <a:r>
              <a:rPr lang="en-US"/>
              <a:t>Click to edit Master title style</a:t>
            </a:r>
            <a:endParaRPr/>
          </a:p>
        </p:txBody>
      </p:sp>
      <p:sp>
        <p:nvSpPr>
          <p:cNvPr id="1788581772"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774612755" name="Date Placeholder 3"/>
          <p:cNvSpPr>
            <a:spLocks noGrp="1"/>
          </p:cNvSpPr>
          <p:nvPr>
            <p:ph type="dt" sz="half" idx="10"/>
          </p:nvPr>
        </p:nvSpPr>
        <p:spPr bwMode="auto"/>
        <p:txBody>
          <a:bodyPr/>
          <a:lstStyle/>
          <a:p>
            <a:pPr>
              <a:defRPr/>
            </a:pPr>
            <a:fld id="{B3C20413-D78C-4F58-8245-DF4CBB2AF1AF}" type="datetime1">
              <a:rPr lang="en-US"/>
              <a:t>10/12/2026</a:t>
            </a:fld>
            <a:endParaRPr lang="en-US"/>
          </a:p>
        </p:txBody>
      </p:sp>
      <p:sp>
        <p:nvSpPr>
          <p:cNvPr id="2113110653" name="Footer Placeholder 4"/>
          <p:cNvSpPr>
            <a:spLocks noGrp="1"/>
          </p:cNvSpPr>
          <p:nvPr>
            <p:ph type="ftr" sz="quarter" idx="11"/>
          </p:nvPr>
        </p:nvSpPr>
        <p:spPr bwMode="auto"/>
        <p:txBody>
          <a:bodyPr/>
          <a:lstStyle/>
          <a:p>
            <a:pPr>
              <a:defRPr/>
            </a:pPr>
            <a:endParaRPr lang="en-US"/>
          </a:p>
        </p:txBody>
      </p:sp>
      <p:sp>
        <p:nvSpPr>
          <p:cNvPr id="1015759990" name="Slide Number Placeholder 5"/>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Section Header">
    <p:spTree>
      <p:nvGrpSpPr>
        <p:cNvPr id="1" name=""/>
        <p:cNvGrpSpPr/>
        <p:nvPr/>
      </p:nvGrpSpPr>
      <p:grpSpPr bwMode="auto">
        <a:xfrm>
          <a:off x="0" y="0"/>
          <a:ext cx="0" cy="0"/>
          <a:chOff x="0" y="0"/>
          <a:chExt cx="0" cy="0"/>
        </a:xfrm>
      </p:grpSpPr>
      <p:sp>
        <p:nvSpPr>
          <p:cNvPr id="2111023648"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a:p>
        </p:txBody>
      </p:sp>
      <p:sp>
        <p:nvSpPr>
          <p:cNvPr id="1540991956"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160627541" name="Date Placeholder 3"/>
          <p:cNvSpPr>
            <a:spLocks noGrp="1"/>
          </p:cNvSpPr>
          <p:nvPr>
            <p:ph type="dt" sz="half" idx="10"/>
          </p:nvPr>
        </p:nvSpPr>
        <p:spPr bwMode="auto"/>
        <p:txBody>
          <a:bodyPr/>
          <a:lstStyle/>
          <a:p>
            <a:pPr>
              <a:defRPr/>
            </a:pPr>
            <a:fld id="{2CB5C703-A443-42F8-B3D0-D184712172EA}" type="datetime1">
              <a:rPr lang="en-US"/>
              <a:t>10/12/2026</a:t>
            </a:fld>
            <a:endParaRPr lang="en-US"/>
          </a:p>
        </p:txBody>
      </p:sp>
      <p:sp>
        <p:nvSpPr>
          <p:cNvPr id="1727213940" name="Footer Placeholder 4"/>
          <p:cNvSpPr>
            <a:spLocks noGrp="1"/>
          </p:cNvSpPr>
          <p:nvPr>
            <p:ph type="ftr" sz="quarter" idx="11"/>
          </p:nvPr>
        </p:nvSpPr>
        <p:spPr bwMode="auto"/>
        <p:txBody>
          <a:bodyPr/>
          <a:lstStyle/>
          <a:p>
            <a:pPr>
              <a:defRPr/>
            </a:pPr>
            <a:endParaRPr lang="en-US"/>
          </a:p>
        </p:txBody>
      </p:sp>
      <p:sp>
        <p:nvSpPr>
          <p:cNvPr id="1249190874" name="Slide Number Placeholder 5"/>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Two Content">
    <p:spTree>
      <p:nvGrpSpPr>
        <p:cNvPr id="1" name=""/>
        <p:cNvGrpSpPr/>
        <p:nvPr/>
      </p:nvGrpSpPr>
      <p:grpSpPr bwMode="auto">
        <a:xfrm>
          <a:off x="0" y="0"/>
          <a:ext cx="0" cy="0"/>
          <a:chOff x="0" y="0"/>
          <a:chExt cx="0" cy="0"/>
        </a:xfrm>
      </p:grpSpPr>
      <p:sp>
        <p:nvSpPr>
          <p:cNvPr id="795561718" name="Title 1"/>
          <p:cNvSpPr>
            <a:spLocks noGrp="1"/>
          </p:cNvSpPr>
          <p:nvPr>
            <p:ph type="title"/>
          </p:nvPr>
        </p:nvSpPr>
        <p:spPr bwMode="auto"/>
        <p:txBody>
          <a:bodyPr/>
          <a:lstStyle/>
          <a:p>
            <a:pPr>
              <a:defRPr/>
            </a:pPr>
            <a:r>
              <a:rPr lang="en-US"/>
              <a:t>Click to edit Master title style</a:t>
            </a:r>
            <a:endParaRPr/>
          </a:p>
        </p:txBody>
      </p:sp>
      <p:sp>
        <p:nvSpPr>
          <p:cNvPr id="952064521"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01448435"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2643285" name="Date Placeholder 4"/>
          <p:cNvSpPr>
            <a:spLocks noGrp="1"/>
          </p:cNvSpPr>
          <p:nvPr>
            <p:ph type="dt" sz="half" idx="10"/>
          </p:nvPr>
        </p:nvSpPr>
        <p:spPr bwMode="auto"/>
        <p:txBody>
          <a:bodyPr/>
          <a:lstStyle/>
          <a:p>
            <a:pPr>
              <a:defRPr/>
            </a:pPr>
            <a:fld id="{E4391EAD-DF97-4782-B04D-5BE9344419EF}" type="datetime1">
              <a:rPr lang="en-US"/>
              <a:t>10/12/2026</a:t>
            </a:fld>
            <a:endParaRPr lang="en-US"/>
          </a:p>
        </p:txBody>
      </p:sp>
      <p:sp>
        <p:nvSpPr>
          <p:cNvPr id="731145946" name="Footer Placeholder 5"/>
          <p:cNvSpPr>
            <a:spLocks noGrp="1"/>
          </p:cNvSpPr>
          <p:nvPr>
            <p:ph type="ftr" sz="quarter" idx="11"/>
          </p:nvPr>
        </p:nvSpPr>
        <p:spPr bwMode="auto"/>
        <p:txBody>
          <a:bodyPr/>
          <a:lstStyle/>
          <a:p>
            <a:pPr>
              <a:defRPr/>
            </a:pPr>
            <a:endParaRPr lang="en-US"/>
          </a:p>
        </p:txBody>
      </p:sp>
      <p:sp>
        <p:nvSpPr>
          <p:cNvPr id="1850689094" name="Slide Number Placeholder 6"/>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ison">
    <p:spTree>
      <p:nvGrpSpPr>
        <p:cNvPr id="1" name=""/>
        <p:cNvGrpSpPr/>
        <p:nvPr/>
      </p:nvGrpSpPr>
      <p:grpSpPr bwMode="auto">
        <a:xfrm>
          <a:off x="0" y="0"/>
          <a:ext cx="0" cy="0"/>
          <a:chOff x="0" y="0"/>
          <a:chExt cx="0" cy="0"/>
        </a:xfrm>
      </p:grpSpPr>
      <p:sp>
        <p:nvSpPr>
          <p:cNvPr id="1965515104" name="Title 1"/>
          <p:cNvSpPr>
            <a:spLocks noGrp="1"/>
          </p:cNvSpPr>
          <p:nvPr>
            <p:ph type="title"/>
          </p:nvPr>
        </p:nvSpPr>
        <p:spPr bwMode="auto">
          <a:xfrm>
            <a:off x="839788" y="365125"/>
            <a:ext cx="10515600" cy="1325563"/>
          </a:xfrm>
        </p:spPr>
        <p:txBody>
          <a:bodyPr/>
          <a:lstStyle/>
          <a:p>
            <a:pPr>
              <a:defRPr/>
            </a:pPr>
            <a:r>
              <a:rPr lang="en-US"/>
              <a:t>Click to edit Master title style</a:t>
            </a:r>
            <a:endParaRPr/>
          </a:p>
        </p:txBody>
      </p:sp>
      <p:sp>
        <p:nvSpPr>
          <p:cNvPr id="411504551"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266972995"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370750283"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498574632"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781762841" name="Date Placeholder 6"/>
          <p:cNvSpPr>
            <a:spLocks noGrp="1"/>
          </p:cNvSpPr>
          <p:nvPr>
            <p:ph type="dt" sz="half" idx="10"/>
          </p:nvPr>
        </p:nvSpPr>
        <p:spPr bwMode="auto"/>
        <p:txBody>
          <a:bodyPr/>
          <a:lstStyle/>
          <a:p>
            <a:pPr>
              <a:defRPr/>
            </a:pPr>
            <a:fld id="{BF405CF0-6B5B-4A88-925A-5CFDA86C90D6}" type="datetime1">
              <a:rPr lang="en-US"/>
              <a:t>10/12/2026</a:t>
            </a:fld>
            <a:endParaRPr lang="en-US"/>
          </a:p>
        </p:txBody>
      </p:sp>
      <p:sp>
        <p:nvSpPr>
          <p:cNvPr id="1667283872" name="Footer Placeholder 7"/>
          <p:cNvSpPr>
            <a:spLocks noGrp="1"/>
          </p:cNvSpPr>
          <p:nvPr>
            <p:ph type="ftr" sz="quarter" idx="11"/>
          </p:nvPr>
        </p:nvSpPr>
        <p:spPr bwMode="auto"/>
        <p:txBody>
          <a:bodyPr/>
          <a:lstStyle/>
          <a:p>
            <a:pPr>
              <a:defRPr/>
            </a:pPr>
            <a:endParaRPr lang="en-US"/>
          </a:p>
        </p:txBody>
      </p:sp>
      <p:sp>
        <p:nvSpPr>
          <p:cNvPr id="1421848357" name="Slide Number Placeholder 8"/>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le Only">
    <p:spTree>
      <p:nvGrpSpPr>
        <p:cNvPr id="1" name=""/>
        <p:cNvGrpSpPr/>
        <p:nvPr/>
      </p:nvGrpSpPr>
      <p:grpSpPr bwMode="auto">
        <a:xfrm>
          <a:off x="0" y="0"/>
          <a:ext cx="0" cy="0"/>
          <a:chOff x="0" y="0"/>
          <a:chExt cx="0" cy="0"/>
        </a:xfrm>
      </p:grpSpPr>
      <p:sp>
        <p:nvSpPr>
          <p:cNvPr id="623147971" name="Title 1"/>
          <p:cNvSpPr>
            <a:spLocks noGrp="1"/>
          </p:cNvSpPr>
          <p:nvPr>
            <p:ph type="title"/>
          </p:nvPr>
        </p:nvSpPr>
        <p:spPr bwMode="auto"/>
        <p:txBody>
          <a:bodyPr/>
          <a:lstStyle/>
          <a:p>
            <a:pPr>
              <a:defRPr/>
            </a:pPr>
            <a:r>
              <a:rPr lang="en-US"/>
              <a:t>Click to edit Master title style</a:t>
            </a:r>
            <a:endParaRPr/>
          </a:p>
        </p:txBody>
      </p:sp>
      <p:sp>
        <p:nvSpPr>
          <p:cNvPr id="1240602541" name="Date Placeholder 2"/>
          <p:cNvSpPr>
            <a:spLocks noGrp="1"/>
          </p:cNvSpPr>
          <p:nvPr>
            <p:ph type="dt" sz="half" idx="10"/>
          </p:nvPr>
        </p:nvSpPr>
        <p:spPr bwMode="auto"/>
        <p:txBody>
          <a:bodyPr/>
          <a:lstStyle/>
          <a:p>
            <a:pPr>
              <a:defRPr/>
            </a:pPr>
            <a:fld id="{D6D5525D-148C-4662-AA18-F6AEFDAA6776}" type="datetime1">
              <a:rPr lang="en-US"/>
              <a:t>10/12/2026</a:t>
            </a:fld>
            <a:endParaRPr lang="en-US"/>
          </a:p>
        </p:txBody>
      </p:sp>
      <p:sp>
        <p:nvSpPr>
          <p:cNvPr id="1819740678" name="Footer Placeholder 3"/>
          <p:cNvSpPr>
            <a:spLocks noGrp="1"/>
          </p:cNvSpPr>
          <p:nvPr>
            <p:ph type="ftr" sz="quarter" idx="11"/>
          </p:nvPr>
        </p:nvSpPr>
        <p:spPr bwMode="auto"/>
        <p:txBody>
          <a:bodyPr/>
          <a:lstStyle/>
          <a:p>
            <a:pPr>
              <a:defRPr/>
            </a:pPr>
            <a:endParaRPr lang="en-US"/>
          </a:p>
        </p:txBody>
      </p:sp>
      <p:sp>
        <p:nvSpPr>
          <p:cNvPr id="1479902637" name="Slide Number Placeholder 4"/>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Blank">
    <p:spTree>
      <p:nvGrpSpPr>
        <p:cNvPr id="1" name=""/>
        <p:cNvGrpSpPr/>
        <p:nvPr/>
      </p:nvGrpSpPr>
      <p:grpSpPr bwMode="auto">
        <a:xfrm>
          <a:off x="0" y="0"/>
          <a:ext cx="0" cy="0"/>
          <a:chOff x="0" y="0"/>
          <a:chExt cx="0" cy="0"/>
        </a:xfrm>
      </p:grpSpPr>
      <p:sp>
        <p:nvSpPr>
          <p:cNvPr id="1852503518" name="Date Placeholder 1"/>
          <p:cNvSpPr>
            <a:spLocks noGrp="1"/>
          </p:cNvSpPr>
          <p:nvPr>
            <p:ph type="dt" sz="half" idx="10"/>
          </p:nvPr>
        </p:nvSpPr>
        <p:spPr bwMode="auto"/>
        <p:txBody>
          <a:bodyPr/>
          <a:lstStyle/>
          <a:p>
            <a:pPr>
              <a:defRPr/>
            </a:pPr>
            <a:fld id="{6F2FBC8A-8540-4E09-A9D0-3E3CC9EF3F79}" type="datetime1">
              <a:rPr lang="en-US"/>
              <a:t>10/12/2026</a:t>
            </a:fld>
            <a:endParaRPr lang="en-US"/>
          </a:p>
        </p:txBody>
      </p:sp>
      <p:sp>
        <p:nvSpPr>
          <p:cNvPr id="948782969" name="Footer Placeholder 2"/>
          <p:cNvSpPr>
            <a:spLocks noGrp="1"/>
          </p:cNvSpPr>
          <p:nvPr>
            <p:ph type="ftr" sz="quarter" idx="11"/>
          </p:nvPr>
        </p:nvSpPr>
        <p:spPr bwMode="auto"/>
        <p:txBody>
          <a:bodyPr/>
          <a:lstStyle/>
          <a:p>
            <a:pPr>
              <a:defRPr/>
            </a:pPr>
            <a:endParaRPr lang="en-US"/>
          </a:p>
        </p:txBody>
      </p:sp>
      <p:sp>
        <p:nvSpPr>
          <p:cNvPr id="809560984" name="Slide Number Placeholder 3"/>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t with Caption">
    <p:spTree>
      <p:nvGrpSpPr>
        <p:cNvPr id="1" name=""/>
        <p:cNvGrpSpPr/>
        <p:nvPr/>
      </p:nvGrpSpPr>
      <p:grpSpPr bwMode="auto">
        <a:xfrm>
          <a:off x="0" y="0"/>
          <a:ext cx="0" cy="0"/>
          <a:chOff x="0" y="0"/>
          <a:chExt cx="0" cy="0"/>
        </a:xfrm>
      </p:grpSpPr>
      <p:sp>
        <p:nvSpPr>
          <p:cNvPr id="1045106089"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89477097"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09066629"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775419204" name="Date Placeholder 4"/>
          <p:cNvSpPr>
            <a:spLocks noGrp="1"/>
          </p:cNvSpPr>
          <p:nvPr>
            <p:ph type="dt" sz="half" idx="10"/>
          </p:nvPr>
        </p:nvSpPr>
        <p:spPr bwMode="auto"/>
        <p:txBody>
          <a:bodyPr/>
          <a:lstStyle/>
          <a:p>
            <a:pPr>
              <a:defRPr/>
            </a:pPr>
            <a:fld id="{4DE6B050-6BDD-4194-8911-6BDD648F21F5}" type="datetime1">
              <a:rPr lang="en-US"/>
              <a:t>10/12/2026</a:t>
            </a:fld>
            <a:endParaRPr lang="en-US"/>
          </a:p>
        </p:txBody>
      </p:sp>
      <p:sp>
        <p:nvSpPr>
          <p:cNvPr id="1929842456" name="Footer Placeholder 5"/>
          <p:cNvSpPr>
            <a:spLocks noGrp="1"/>
          </p:cNvSpPr>
          <p:nvPr>
            <p:ph type="ftr" sz="quarter" idx="11"/>
          </p:nvPr>
        </p:nvSpPr>
        <p:spPr bwMode="auto"/>
        <p:txBody>
          <a:bodyPr/>
          <a:lstStyle/>
          <a:p>
            <a:pPr>
              <a:defRPr/>
            </a:pPr>
            <a:endParaRPr lang="en-US"/>
          </a:p>
        </p:txBody>
      </p:sp>
      <p:sp>
        <p:nvSpPr>
          <p:cNvPr id="1790413739" name="Slide Number Placeholder 6"/>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Picture with Caption">
    <p:spTree>
      <p:nvGrpSpPr>
        <p:cNvPr id="1" name=""/>
        <p:cNvGrpSpPr/>
        <p:nvPr/>
      </p:nvGrpSpPr>
      <p:grpSpPr bwMode="auto">
        <a:xfrm>
          <a:off x="0" y="0"/>
          <a:ext cx="0" cy="0"/>
          <a:chOff x="0" y="0"/>
          <a:chExt cx="0" cy="0"/>
        </a:xfrm>
      </p:grpSpPr>
      <p:sp>
        <p:nvSpPr>
          <p:cNvPr id="621042304"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556242941"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496780783"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682805302" name="Date Placeholder 4"/>
          <p:cNvSpPr>
            <a:spLocks noGrp="1"/>
          </p:cNvSpPr>
          <p:nvPr>
            <p:ph type="dt" sz="half" idx="10"/>
          </p:nvPr>
        </p:nvSpPr>
        <p:spPr bwMode="auto"/>
        <p:txBody>
          <a:bodyPr/>
          <a:lstStyle/>
          <a:p>
            <a:pPr>
              <a:defRPr/>
            </a:pPr>
            <a:fld id="{603CBED1-6B5D-46F0-92EF-7B2770FE5F3C}" type="datetime1">
              <a:rPr lang="en-US"/>
              <a:t>10/12/2026</a:t>
            </a:fld>
            <a:endParaRPr lang="en-US"/>
          </a:p>
        </p:txBody>
      </p:sp>
      <p:sp>
        <p:nvSpPr>
          <p:cNvPr id="352375603" name="Footer Placeholder 5"/>
          <p:cNvSpPr>
            <a:spLocks noGrp="1"/>
          </p:cNvSpPr>
          <p:nvPr>
            <p:ph type="ftr" sz="quarter" idx="11"/>
          </p:nvPr>
        </p:nvSpPr>
        <p:spPr bwMode="auto"/>
        <p:txBody>
          <a:bodyPr/>
          <a:lstStyle/>
          <a:p>
            <a:pPr>
              <a:defRPr/>
            </a:pPr>
            <a:endParaRPr lang="en-US"/>
          </a:p>
        </p:txBody>
      </p:sp>
      <p:sp>
        <p:nvSpPr>
          <p:cNvPr id="1728869177" name="Slide Number Placeholder 6"/>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le and Vertical Text">
    <p:spTree>
      <p:nvGrpSpPr>
        <p:cNvPr id="1" name=""/>
        <p:cNvGrpSpPr/>
        <p:nvPr/>
      </p:nvGrpSpPr>
      <p:grpSpPr bwMode="auto">
        <a:xfrm>
          <a:off x="0" y="0"/>
          <a:ext cx="0" cy="0"/>
          <a:chOff x="0" y="0"/>
          <a:chExt cx="0" cy="0"/>
        </a:xfrm>
      </p:grpSpPr>
      <p:sp>
        <p:nvSpPr>
          <p:cNvPr id="1297540231" name="Title 1"/>
          <p:cNvSpPr>
            <a:spLocks noGrp="1"/>
          </p:cNvSpPr>
          <p:nvPr>
            <p:ph type="title"/>
          </p:nvPr>
        </p:nvSpPr>
        <p:spPr bwMode="auto"/>
        <p:txBody>
          <a:bodyPr/>
          <a:lstStyle/>
          <a:p>
            <a:pPr>
              <a:defRPr/>
            </a:pPr>
            <a:r>
              <a:rPr lang="en-US"/>
              <a:t>Click to edit Master title style</a:t>
            </a:r>
            <a:endParaRPr/>
          </a:p>
        </p:txBody>
      </p:sp>
      <p:sp>
        <p:nvSpPr>
          <p:cNvPr id="870029765"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32760622" name="Date Placeholder 3"/>
          <p:cNvSpPr>
            <a:spLocks noGrp="1"/>
          </p:cNvSpPr>
          <p:nvPr>
            <p:ph type="dt" sz="half" idx="10"/>
          </p:nvPr>
        </p:nvSpPr>
        <p:spPr bwMode="auto"/>
        <p:txBody>
          <a:bodyPr/>
          <a:lstStyle/>
          <a:p>
            <a:pPr>
              <a:defRPr/>
            </a:pPr>
            <a:fld id="{631B0CA1-912C-4995-A837-B6AC6D52D986}" type="datetime1">
              <a:rPr lang="en-US"/>
              <a:t>10/12/2026</a:t>
            </a:fld>
            <a:endParaRPr lang="en-US"/>
          </a:p>
        </p:txBody>
      </p:sp>
      <p:sp>
        <p:nvSpPr>
          <p:cNvPr id="31585308" name="Footer Placeholder 4"/>
          <p:cNvSpPr>
            <a:spLocks noGrp="1"/>
          </p:cNvSpPr>
          <p:nvPr>
            <p:ph type="ftr" sz="quarter" idx="11"/>
          </p:nvPr>
        </p:nvSpPr>
        <p:spPr bwMode="auto"/>
        <p:txBody>
          <a:bodyPr/>
          <a:lstStyle/>
          <a:p>
            <a:pPr>
              <a:defRPr/>
            </a:pPr>
            <a:endParaRPr lang="en-US"/>
          </a:p>
        </p:txBody>
      </p:sp>
      <p:sp>
        <p:nvSpPr>
          <p:cNvPr id="184330264" name="Slide Number Placeholder 5"/>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cal Title and Text">
    <p:spTree>
      <p:nvGrpSpPr>
        <p:cNvPr id="1" name=""/>
        <p:cNvGrpSpPr/>
        <p:nvPr/>
      </p:nvGrpSpPr>
      <p:grpSpPr bwMode="auto">
        <a:xfrm>
          <a:off x="0" y="0"/>
          <a:ext cx="0" cy="0"/>
          <a:chOff x="0" y="0"/>
          <a:chExt cx="0" cy="0"/>
        </a:xfrm>
      </p:grpSpPr>
      <p:sp>
        <p:nvSpPr>
          <p:cNvPr id="570896603"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a:p>
        </p:txBody>
      </p:sp>
      <p:sp>
        <p:nvSpPr>
          <p:cNvPr id="307923647"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20166566" name="Date Placeholder 3"/>
          <p:cNvSpPr>
            <a:spLocks noGrp="1"/>
          </p:cNvSpPr>
          <p:nvPr>
            <p:ph type="dt" sz="half" idx="10"/>
          </p:nvPr>
        </p:nvSpPr>
        <p:spPr bwMode="auto"/>
        <p:txBody>
          <a:bodyPr/>
          <a:lstStyle/>
          <a:p>
            <a:pPr>
              <a:defRPr/>
            </a:pPr>
            <a:fld id="{DE6AEAC3-0B9F-4F5A-BA21-A2B8AF3D15A4}" type="datetime1">
              <a:rPr lang="en-US"/>
              <a:t>10/12/2026</a:t>
            </a:fld>
            <a:endParaRPr lang="en-US"/>
          </a:p>
        </p:txBody>
      </p:sp>
      <p:sp>
        <p:nvSpPr>
          <p:cNvPr id="1689409940" name="Footer Placeholder 4"/>
          <p:cNvSpPr>
            <a:spLocks noGrp="1"/>
          </p:cNvSpPr>
          <p:nvPr>
            <p:ph type="ftr" sz="quarter" idx="11"/>
          </p:nvPr>
        </p:nvSpPr>
        <p:spPr bwMode="auto"/>
        <p:txBody>
          <a:bodyPr/>
          <a:lstStyle/>
          <a:p>
            <a:pPr>
              <a:defRPr/>
            </a:pPr>
            <a:endParaRPr lang="en-US"/>
          </a:p>
        </p:txBody>
      </p:sp>
      <p:sp>
        <p:nvSpPr>
          <p:cNvPr id="1969962979" name="Slide Number Placeholder 5"/>
          <p:cNvSpPr>
            <a:spLocks noGrp="1"/>
          </p:cNvSpPr>
          <p:nvPr>
            <p:ph type="sldNum" sz="quarter" idx="12"/>
          </p:nvPr>
        </p:nvSpPr>
        <p:spPr bwMode="auto"/>
        <p:txBody>
          <a:bodyPr/>
          <a:lstStyle/>
          <a:p>
            <a:pPr>
              <a:defRPr/>
            </a:pPr>
            <a:fld id="{0CE68F04-8C45-4A80-901C-428EAFDC5CAA}" type="slidenum">
              <a:rPr lang="en-US"/>
              <a:t>&lt;#&gt;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_rels/slideMaster2.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 Id="rId11" Type="http://schemas.openxmlformats.org/officeDocument/2006/relationships/slideLayout" Target="../slideLayouts/slideLayout25.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27257072"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842136942"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87756814"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935B1B-DD4F-4347-AA3C-262A1CF98DB1}" type="datetime1">
              <a:rPr lang="en-US"/>
              <a:t>10/12/2026</a:t>
            </a:fld>
            <a:endParaRPr lang="en-US"/>
          </a:p>
        </p:txBody>
      </p:sp>
      <p:sp>
        <p:nvSpPr>
          <p:cNvPr id="1850573953"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798803666"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9</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1" ftr="1" hdr="0" sldNum="1"/>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1">
  <p:cSld name="">
    <p:bg>
      <p:bgRef idx="1001">
        <a:schemeClr val="bg1"/>
      </p:bgRef>
    </p:bg>
    <p:spTree>
      <p:nvGrpSpPr>
        <p:cNvPr id="1" name=""/>
        <p:cNvGrpSpPr/>
        <p:nvPr/>
      </p:nvGrpSpPr>
      <p:grpSpPr bwMode="auto">
        <a:xfrm>
          <a:off x="0" y="0"/>
          <a:ext cx="0" cy="0"/>
          <a:chOff x="0" y="0"/>
          <a:chExt cx="0" cy="0"/>
        </a:xfrm>
      </p:grpSpPr>
      <p:sp>
        <p:nvSpPr>
          <p:cNvPr id="1084166527"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1713972924"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061916801"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AFD0EBF-A5E7-4AE5-BB8E-941F9EE1E271}" type="datetime1">
              <a:rPr lang="en-US"/>
              <a:t>10/12/2026</a:t>
            </a:fld>
            <a:endParaRPr lang="en-US"/>
          </a:p>
        </p:txBody>
      </p:sp>
      <p:sp>
        <p:nvSpPr>
          <p:cNvPr id="1913189837"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2072867549"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&lt;#&gt;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1" ftr="1" hdr="0" sldNum="1"/>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media1.svg"/><Relationship Id="rId6" Type="http://schemas.openxmlformats.org/officeDocument/2006/relationships/image" Target="../media/image10.png"/><Relationship Id="rId7" Type="http://schemas.openxmlformats.org/officeDocument/2006/relationships/image" Target="../media/media2.svg"/><Relationship Id="rId8" Type="http://schemas.openxmlformats.org/officeDocument/2006/relationships/image" Target="../media/image11.png"/><Relationship Id="rId9" Type="http://schemas.openxmlformats.org/officeDocument/2006/relationships/image" Target="../media/media3.svg"/><Relationship Id="rId10" Type="http://schemas.openxmlformats.org/officeDocument/2006/relationships/image" Target="../media/image12.png"/><Relationship Id="rId11" Type="http://schemas.openxmlformats.org/officeDocument/2006/relationships/image" Target="../media/image13.png"/><Relationship Id="rId12"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80297170" name="Subtitle 1"/>
          <p:cNvSpPr>
            <a:spLocks noGrp="1"/>
          </p:cNvSpPr>
          <p:nvPr>
            <p:ph type="subTitle" idx="13"/>
          </p:nvPr>
        </p:nvSpPr>
        <p:spPr bwMode="auto">
          <a:xfrm>
            <a:off x="4845124" y="3602037"/>
            <a:ext cx="6787007" cy="1655761"/>
          </a:xfrm>
        </p:spPr>
        <p:txBody>
          <a:bodyPr vertOverflow="overflow" horzOverflow="overflow" vert="horz" wrap="square" lIns="91440" tIns="45720" rIns="91440" bIns="45720" numCol="1" spcCol="0" rtlCol="0" fromWordArt="0" anchor="t" anchorCtr="0" forceAA="0" upright="0" compatLnSpc="0">
            <a:normAutofit/>
          </a:bodyPr>
          <a:lstStyle/>
          <a:p>
            <a:pPr>
              <a:defRPr/>
            </a:pPr>
            <a:r>
              <a:rPr lang="en-GB" b="1">
                <a:solidFill>
                  <a:srgbClr val="1C2B33"/>
                </a:solidFill>
                <a:latin typeface="Roboto Condensed"/>
                <a:ea typeface="Roboto Condensed"/>
              </a:rPr>
              <a:t>Marko Tkalčič</a:t>
            </a:r>
            <a:endParaRPr sz="2200" b="1">
              <a:solidFill>
                <a:srgbClr val="1C2B33"/>
              </a:solidFill>
              <a:latin typeface="Roboto Condensed"/>
              <a:ea typeface="Roboto Condensed"/>
            </a:endParaRPr>
          </a:p>
          <a:p>
            <a:pPr>
              <a:defRPr/>
            </a:pPr>
            <a:r>
              <a:rPr lang="en-GB" sz="1600" b="0" i="0" u="none" strike="noStrike" cap="none" spc="0">
                <a:solidFill>
                  <a:srgbClr val="556670"/>
                </a:solidFill>
                <a:latin typeface="Roboto Condensed"/>
                <a:ea typeface="Roboto Condensed"/>
                <a:cs typeface="Roboto Condensed"/>
              </a:rPr>
              <a:t>Univerza na Primorskem</a:t>
            </a:r>
            <a:endParaRPr lang="en-GB" sz="1600" b="0" i="0" u="none" strike="noStrike" cap="none" spc="0">
              <a:solidFill>
                <a:srgbClr val="556670"/>
              </a:solidFill>
              <a:latin typeface="Roboto Condensed"/>
              <a:cs typeface="Roboto Condensed"/>
            </a:endParaRPr>
          </a:p>
          <a:p>
            <a:pPr>
              <a:defRPr/>
            </a:pPr>
            <a:r>
              <a:rPr lang="en-GB" sz="1600" b="0" i="0" u="none" strike="noStrike" cap="none" spc="0">
                <a:solidFill>
                  <a:srgbClr val="556670"/>
                </a:solidFill>
                <a:latin typeface="Roboto Condensed"/>
                <a:ea typeface="Roboto Condensed"/>
                <a:cs typeface="Roboto Condensed"/>
              </a:rPr>
              <a:t>Fakulteta za matematiko, naravoslovje in informacijske tehnologije </a:t>
            </a:r>
            <a:endParaRPr lang="en-GB" sz="1600">
              <a:solidFill>
                <a:srgbClr val="556670"/>
              </a:solidFill>
              <a:latin typeface="Roboto Condensed"/>
              <a:ea typeface="Roboto Condensed"/>
            </a:endParaRPr>
          </a:p>
          <a:p>
            <a:pPr>
              <a:defRPr/>
            </a:pPr>
            <a:r>
              <a:rPr lang="en-GB" sz="1600">
                <a:solidFill>
                  <a:srgbClr val="556670"/>
                </a:solidFill>
                <a:latin typeface="Roboto Condensed"/>
                <a:ea typeface="Roboto Condensed"/>
              </a:rPr>
              <a:t>13.10.2026</a:t>
            </a:r>
            <a:endParaRPr lang="en-GB" sz="1600">
              <a:solidFill>
                <a:srgbClr val="556670"/>
              </a:solidFill>
              <a:latin typeface="Roboto Condensed"/>
              <a:ea typeface="Roboto Condensed"/>
            </a:endParaRPr>
          </a:p>
        </p:txBody>
      </p:sp>
      <p:sp>
        <p:nvSpPr>
          <p:cNvPr id="2073341575" name="Title 2"/>
          <p:cNvSpPr>
            <a:spLocks noGrp="1"/>
          </p:cNvSpPr>
          <p:nvPr>
            <p:ph type="title"/>
          </p:nvPr>
        </p:nvSpPr>
        <p:spPr bwMode="auto"/>
        <p:txBody>
          <a:bodyPr/>
          <a:lstStyle/>
          <a:p>
            <a:pPr algn="l">
              <a:defRPr/>
            </a:pPr>
            <a:r>
              <a:rPr lang="en-GB" sz="3600" b="1" i="0">
                <a:solidFill>
                  <a:srgbClr val="145B6E"/>
                </a:solidFill>
                <a:ea typeface="Roboto"/>
              </a:rPr>
              <a:t>Tretji odprti dan SLAIF za gospodarstvo</a:t>
            </a:r>
            <a:endParaRPr sz="3600" b="1" i="0">
              <a:solidFill>
                <a:srgbClr val="145B6E"/>
              </a:solidFill>
              <a:ea typeface="Roboto"/>
            </a:endParaRPr>
          </a:p>
        </p:txBody>
      </p:sp>
      <p:sp>
        <p:nvSpPr>
          <p:cNvPr id="1646742555" name="Date Placeholder 1"/>
          <p:cNvSpPr>
            <a:spLocks noGrp="1"/>
          </p:cNvSpPr>
          <p:nvPr>
            <p:ph type="dt" sz="half" idx="10"/>
          </p:nvPr>
        </p:nvSpPr>
        <p:spPr bwMode="auto">
          <a:xfrm>
            <a:off x="838198" y="6356349"/>
            <a:ext cx="2743200" cy="365124"/>
          </a:xfrm>
        </p:spPr>
        <p:txBody>
          <a:bodyPr/>
          <a:lstStyle/>
          <a:p>
            <a:pPr>
              <a:defRPr/>
            </a:pPr>
            <a:r>
              <a:rPr lang="en-GB"/>
              <a:t>13/10/2026</a:t>
            </a:r>
            <a:endParaRPr lang="en-US"/>
          </a:p>
        </p:txBody>
      </p:sp>
      <p:sp>
        <p:nvSpPr>
          <p:cNvPr id="1254433667" name="Footer Placeholder 2"/>
          <p:cNvSpPr>
            <a:spLocks noGrp="1"/>
          </p:cNvSpPr>
          <p:nvPr>
            <p:ph type="ftr" sz="quarter" idx="11"/>
          </p:nvPr>
        </p:nvSpPr>
        <p:spPr bwMode="auto">
          <a:xfrm>
            <a:off x="4038598" y="6356349"/>
            <a:ext cx="4114800" cy="365124"/>
          </a:xfrm>
        </p:spPr>
        <p:txBody>
          <a:bodyPr/>
          <a:lstStyle/>
          <a:p>
            <a:pPr>
              <a:defRPr/>
            </a:pPr>
            <a:r>
              <a:rPr lang="en-GB"/>
              <a:t>Tretji odprti dan SLAIF za gospodarstvo</a:t>
            </a:r>
            <a:endParaRPr lang="en-US"/>
          </a:p>
        </p:txBody>
      </p:sp>
      <p:sp>
        <p:nvSpPr>
          <p:cNvPr id="266120116" name="Slide Number Placeholder 3"/>
          <p:cNvSpPr>
            <a:spLocks noGrp="1"/>
          </p:cNvSpPr>
          <p:nvPr>
            <p:ph type="sldNum" sz="quarter" idx="12"/>
          </p:nvPr>
        </p:nvSpPr>
        <p:spPr bwMode="auto">
          <a:xfrm>
            <a:off x="8610599" y="6356349"/>
            <a:ext cx="2743200" cy="365124"/>
          </a:xfrm>
        </p:spPr>
        <p:txBody>
          <a:bodyPr/>
          <a:lstStyle/>
          <a:p>
            <a:pPr>
              <a:defRPr/>
            </a:pPr>
            <a:fld id="{0CE68F04-8C45-4A80-901C-428EAFDC5CAA}" type="slidenum">
              <a:rPr lang="en-US"/>
              <a:t>1</a:t>
            </a:fld>
            <a:endParaRPr lang="en-US"/>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58125339" name="Date Placeholder 3"/>
          <p:cNvSpPr>
            <a:spLocks noGrp="1"/>
          </p:cNvSpPr>
          <p:nvPr>
            <p:ph type="dt" sz="half" idx="10"/>
          </p:nvPr>
        </p:nvSpPr>
        <p:spPr bwMode="auto"/>
        <p:txBody>
          <a:bodyPr/>
          <a:lstStyle/>
          <a:p>
            <a:pPr>
              <a:defRPr/>
            </a:pPr>
            <a:fld id="{E12465A7-6F3E-EF5D-4A37-1594EC97FC50}" type="datetime1">
              <a:rPr lang="en-US"/>
              <a:t>10/12/2026</a:t>
            </a:fld>
            <a:endParaRPr lang="en-US"/>
          </a:p>
        </p:txBody>
      </p:sp>
      <p:sp>
        <p:nvSpPr>
          <p:cNvPr id="346736357" name="Slide Number Placeholder 5"/>
          <p:cNvSpPr>
            <a:spLocks noGrp="1"/>
          </p:cNvSpPr>
          <p:nvPr>
            <p:ph type="sldNum" sz="quarter" idx="12"/>
          </p:nvPr>
        </p:nvSpPr>
        <p:spPr bwMode="auto"/>
        <p:txBody>
          <a:bodyPr/>
          <a:lstStyle/>
          <a:p>
            <a:pPr>
              <a:defRPr/>
            </a:pPr>
            <a:fld id="{CD88078A-7366-1A9C-9E61-5AF3FB48F782}" type="slidenum">
              <a:rPr lang="en-US"/>
              <a:t>1</a:t>
            </a:fld>
            <a:endParaRPr lang="en-US"/>
          </a:p>
        </p:txBody>
      </p:sp>
      <p:sp>
        <p:nvSpPr>
          <p:cNvPr id="454926887" name="Title 1"/>
          <p:cNvSpPr>
            <a:spLocks noGrp="1"/>
          </p:cNvSpPr>
          <p:nvPr>
            <p:ph type="title"/>
          </p:nvPr>
        </p:nvSpPr>
        <p:spPr bwMode="auto"/>
        <p:txBody>
          <a:bodyPr/>
          <a:lstStyle>
            <a:lvl1pPr>
              <a:defRPr sz="3200"/>
            </a:lvl1pPr>
          </a:lstStyle>
          <a:p>
            <a:pPr>
              <a:defRPr/>
            </a:pPr>
            <a:r>
              <a:rPr lang="en-GB"/>
              <a:t>Program</a:t>
            </a:r>
            <a:endParaRPr/>
          </a:p>
        </p:txBody>
      </p:sp>
      <p:graphicFrame>
        <p:nvGraphicFramePr>
          <p:cNvPr id="212977904" name=""/>
          <p:cNvGraphicFramePr>
            <a:graphicFrameLocks xmlns:a="http://schemas.openxmlformats.org/drawingml/2006/main"/>
          </p:cNvGraphicFramePr>
          <p:nvPr/>
        </p:nvGraphicFramePr>
        <p:xfrm rot="0">
          <a:off x="2662352" y="556962"/>
          <a:ext cx="8311573" cy="5314019"/>
        </p:xfrm>
        <a:graphic>
          <a:graphicData uri="http://schemas.openxmlformats.org/drawingml/2006/table">
            <a:tbl>
              <a:tblPr firstRow="1" firstCol="1" lastRow="0" lastCol="0" bandRow="1" bandCol="0"/>
              <a:tblGrid>
                <a:gridCol w="709275"/>
                <a:gridCol w="709275"/>
                <a:gridCol w="4148883"/>
                <a:gridCol w="3378593"/>
              </a:tblGrid>
              <a:tr h="207588">
                <a:tc>
                  <a:txBody>
                    <a:bodyPr/>
                    <a:p>
                      <a:pPr>
                        <a:defRPr/>
                      </a:pPr>
                      <a:r>
                        <a:rPr sz="1000" b="1" i="0" u="none">
                          <a:solidFill>
                            <a:srgbClr val="666666"/>
                          </a:solidFill>
                          <a:latin typeface="Arial"/>
                          <a:ea typeface="Arial"/>
                          <a:cs typeface="Arial"/>
                        </a:rPr>
                        <a:t>Od</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tcPr>
                </a:tc>
                <a:tc>
                  <a:txBody>
                    <a:bodyPr/>
                    <a:p>
                      <a:pPr>
                        <a:defRPr/>
                      </a:pPr>
                      <a:r>
                        <a:rPr sz="1000" b="1" i="0" u="none">
                          <a:solidFill>
                            <a:srgbClr val="666666"/>
                          </a:solidFill>
                          <a:latin typeface="Arial"/>
                          <a:ea typeface="Arial"/>
                          <a:cs typeface="Arial"/>
                        </a:rPr>
                        <a:t>Do</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tcPr>
                </a:tc>
                <a:tc>
                  <a:txBody>
                    <a:bodyPr/>
                    <a:p>
                      <a:pPr>
                        <a:defRPr/>
                      </a:pPr>
                      <a:r>
                        <a:rPr lang="en-GB" sz="1000" b="1" i="0" u="none">
                          <a:solidFill>
                            <a:srgbClr val="666666"/>
                          </a:solidFill>
                          <a:latin typeface="Arial"/>
                          <a:ea typeface="Arial"/>
                          <a:cs typeface="Arial"/>
                        </a:rPr>
                        <a:t>Kaj?</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tcPr>
                </a:tc>
                <a:tc>
                  <a:txBody>
                    <a:bodyPr/>
                    <a:p>
                      <a:pPr>
                        <a:defRPr/>
                      </a:pPr>
                      <a:r>
                        <a:rPr sz="1000" b="1" i="0" u="none">
                          <a:solidFill>
                            <a:srgbClr val="666666"/>
                          </a:solidFill>
                          <a:latin typeface="Arial"/>
                          <a:ea typeface="Arial"/>
                          <a:cs typeface="Arial"/>
                        </a:rPr>
                        <a:t>Kdo?</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tcPr>
                </a:tc>
              </a:tr>
              <a:tr h="324112">
                <a:tc>
                  <a:txBody>
                    <a:bodyPr/>
                    <a:p>
                      <a:pPr>
                        <a:defRPr/>
                      </a:pPr>
                      <a:r>
                        <a:rPr sz="1000" b="0" i="0" u="none">
                          <a:solidFill>
                            <a:srgbClr val="666666"/>
                          </a:solidFill>
                          <a:latin typeface="Arial"/>
                          <a:ea typeface="Arial"/>
                          <a:cs typeface="Arial"/>
                        </a:rPr>
                        <a:t>08:30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09:30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Registracija in jutranja kava</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r>
              <a:tr h="207588">
                <a:tc>
                  <a:txBody>
                    <a:bodyPr/>
                    <a:p>
                      <a:pPr>
                        <a:defRPr/>
                      </a:pPr>
                      <a:r>
                        <a:rPr sz="1000" b="0" i="0" u="none">
                          <a:solidFill>
                            <a:srgbClr val="666666"/>
                          </a:solidFill>
                          <a:latin typeface="Arial"/>
                          <a:ea typeface="Arial"/>
                          <a:cs typeface="Arial"/>
                        </a:rPr>
                        <a:t>09:30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09:35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Nagovor prorektorja UP</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Michael Mrissa (UP)</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207588">
                <a:tc>
                  <a:txBody>
                    <a:bodyPr/>
                    <a:p>
                      <a:pPr>
                        <a:defRPr/>
                      </a:pPr>
                      <a:r>
                        <a:rPr sz="1000" b="0" i="0" u="none">
                          <a:solidFill>
                            <a:srgbClr val="666666"/>
                          </a:solidFill>
                          <a:latin typeface="Arial"/>
                          <a:ea typeface="Arial"/>
                          <a:cs typeface="Arial"/>
                        </a:rPr>
                        <a:t>09:35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09:40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Nagovor koordinatorja SLAIF</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Žiga Zebec (IZUM)</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207588">
                <a:tc>
                  <a:txBody>
                    <a:bodyPr/>
                    <a:p>
                      <a:pPr>
                        <a:defRPr/>
                      </a:pPr>
                      <a:r>
                        <a:rPr sz="1000" b="0" i="0" u="none">
                          <a:solidFill>
                            <a:srgbClr val="666666"/>
                          </a:solidFill>
                          <a:latin typeface="Arial"/>
                          <a:ea typeface="Arial"/>
                          <a:cs typeface="Arial"/>
                        </a:rPr>
                        <a:t>09:40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09:50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SLAIF: kaj je in kje smo</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Sašo Džeroski (IJS)</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207588">
                <a:tc>
                  <a:txBody>
                    <a:bodyPr/>
                    <a:p>
                      <a:pPr>
                        <a:defRPr/>
                      </a:pPr>
                      <a:r>
                        <a:rPr sz="1000" b="0" i="0" u="none">
                          <a:solidFill>
                            <a:srgbClr val="666666"/>
                          </a:solidFill>
                          <a:latin typeface="Arial"/>
                          <a:ea typeface="Arial"/>
                          <a:cs typeface="Arial"/>
                        </a:rPr>
                        <a:t>09:50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10:00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Pot podjetja v SLAIF: ekosistem, viri in prvi koraki</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Jan Jona Javoršek (IJS), Vid Kranjec (UM)</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207588">
                <a:tc>
                  <a:txBody>
                    <a:bodyPr/>
                    <a:p>
                      <a:pPr>
                        <a:defRPr/>
                      </a:pPr>
                      <a:r>
                        <a:rPr sz="1000" b="0" i="0" u="none">
                          <a:solidFill>
                            <a:srgbClr val="666666"/>
                          </a:solidFill>
                          <a:latin typeface="Arial"/>
                          <a:ea typeface="Arial"/>
                          <a:cs typeface="Arial"/>
                        </a:rPr>
                        <a:t>10:00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10:15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UI rešitve za podjetja: pregled storitev SLAIF</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Dragi Kocev (IJS)</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355733">
                <a:tc>
                  <a:txBody>
                    <a:bodyPr/>
                    <a:p>
                      <a:pPr>
                        <a:defRPr/>
                      </a:pPr>
                      <a:r>
                        <a:rPr sz="1000" b="0" i="0" u="none">
                          <a:solidFill>
                            <a:srgbClr val="666666"/>
                          </a:solidFill>
                          <a:latin typeface="Arial"/>
                          <a:ea typeface="Arial"/>
                          <a:cs typeface="Arial"/>
                        </a:rPr>
                        <a:t>10:15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10:30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Servis 1: Od arhiva dokumentov do zanesljivih odgovorov: RAG po meri podjetja</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Jernej Vičič (UP)</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355733">
                <a:tc>
                  <a:txBody>
                    <a:bodyPr/>
                    <a:p>
                      <a:pPr>
                        <a:defRPr/>
                      </a:pPr>
                      <a:r>
                        <a:rPr sz="1000" b="0" i="0" u="none">
                          <a:solidFill>
                            <a:srgbClr val="666666"/>
                          </a:solidFill>
                          <a:latin typeface="Arial"/>
                          <a:ea typeface="Arial"/>
                          <a:cs typeface="Arial"/>
                        </a:rPr>
                        <a:t>10:30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10:35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Predstavitev Izobraževalnega centra tovarne umetne inteligence na UP</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Domen Šoberl (UP)</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355733">
                <a:tc>
                  <a:txBody>
                    <a:bodyPr/>
                    <a:p>
                      <a:pPr>
                        <a:defRPr/>
                      </a:pPr>
                      <a:r>
                        <a:rPr sz="1000" b="0" i="0" u="none">
                          <a:solidFill>
                            <a:srgbClr val="666666"/>
                          </a:solidFill>
                          <a:latin typeface="Arial"/>
                          <a:ea typeface="Arial"/>
                          <a:cs typeface="Arial"/>
                        </a:rPr>
                        <a:t>10:35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10:50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Servis 2: Agenti UI kot člani razvojne ekipe: hitrejši razvoj digitalnih rešitev</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Janez Perš (UL)</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355733">
                <a:tc>
                  <a:txBody>
                    <a:bodyPr/>
                    <a:p>
                      <a:pPr>
                        <a:defRPr/>
                      </a:pPr>
                      <a:r>
                        <a:rPr sz="1000" b="0" i="0" u="none">
                          <a:solidFill>
                            <a:srgbClr val="666666"/>
                          </a:solidFill>
                          <a:latin typeface="Arial"/>
                          <a:ea typeface="Arial"/>
                          <a:cs typeface="Arial"/>
                        </a:rPr>
                        <a:t>10:50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FEFEF"/>
                    </a:solidFill>
                  </a:tcPr>
                </a:tc>
                <a:tc>
                  <a:txBody>
                    <a:bodyPr/>
                    <a:p>
                      <a:pPr>
                        <a:defRPr/>
                      </a:pPr>
                      <a:r>
                        <a:rPr sz="1000" b="0" i="0" u="none">
                          <a:solidFill>
                            <a:srgbClr val="666666"/>
                          </a:solidFill>
                          <a:latin typeface="Arial"/>
                          <a:ea typeface="Arial"/>
                          <a:cs typeface="Arial"/>
                        </a:rPr>
                        <a:t>11:20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FEFEF"/>
                    </a:solidFill>
                  </a:tcPr>
                </a:tc>
                <a:tc>
                  <a:txBody>
                    <a:bodyPr/>
                    <a:p>
                      <a:pPr>
                        <a:defRPr/>
                      </a:pPr>
                      <a:r>
                        <a:rPr sz="1000" b="0" i="0" u="none">
                          <a:solidFill>
                            <a:srgbClr val="666666"/>
                          </a:solidFill>
                          <a:latin typeface="Arial"/>
                          <a:ea typeface="Arial"/>
                          <a:cs typeface="Arial"/>
                        </a:rPr>
                        <a:t>Odmor za kavo in mreženje</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FEFEF"/>
                    </a:solidFill>
                  </a:tcPr>
                </a:tc>
                <a:tc>
                  <a:txBody>
                    <a:bodyPr/>
                    <a:p>
                      <a:pPr>
                        <a:defRPr/>
                      </a:pPr>
                      <a:r>
                        <a:rPr sz="1000" b="0" i="0" u="none">
                          <a:solidFill>
                            <a:srgbClr val="666666"/>
                          </a:solidFill>
                          <a:latin typeface="Arial"/>
                          <a:ea typeface="Arial"/>
                          <a:cs typeface="Arial"/>
                        </a:rPr>
                        <a:t>Možnost ogleda Izobraževalnega centra tovarne umetne inteligence na UP</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FEFEF"/>
                    </a:solidFill>
                  </a:tcPr>
                </a:tc>
              </a:tr>
              <a:tr h="355733">
                <a:tc>
                  <a:txBody>
                    <a:bodyPr/>
                    <a:p>
                      <a:pPr>
                        <a:defRPr/>
                      </a:pPr>
                      <a:r>
                        <a:rPr sz="1000" b="0" i="0" u="none">
                          <a:solidFill>
                            <a:srgbClr val="666666"/>
                          </a:solidFill>
                          <a:latin typeface="Arial"/>
                          <a:ea typeface="Arial"/>
                          <a:cs typeface="Arial"/>
                        </a:rPr>
                        <a:t>11:20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11:35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Servis 3: Od raziskave do storitve: UI za zgodnje prepoznavanje tveganj za duševno zdravje</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Izidor Mlakar (UM)</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355733">
                <a:tc>
                  <a:txBody>
                    <a:bodyPr/>
                    <a:p>
                      <a:pPr>
                        <a:defRPr/>
                      </a:pPr>
                      <a:r>
                        <a:rPr sz="1000" b="0" i="0" u="none">
                          <a:solidFill>
                            <a:srgbClr val="666666"/>
                          </a:solidFill>
                          <a:latin typeface="Arial"/>
                          <a:ea typeface="Arial"/>
                          <a:cs typeface="Arial"/>
                        </a:rPr>
                        <a:t>11:35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11:45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Servis 4: Kje se v vaših procesih skriva prihranek: pregled in avtomatizacija z UI</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Slavko Žitnik (UL)</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207588">
                <a:tc>
                  <a:txBody>
                    <a:bodyPr/>
                    <a:p>
                      <a:pPr>
                        <a:defRPr/>
                      </a:pPr>
                      <a:r>
                        <a:rPr sz="1000" b="0" i="0" u="none">
                          <a:solidFill>
                            <a:srgbClr val="666666"/>
                          </a:solidFill>
                          <a:latin typeface="Arial"/>
                          <a:ea typeface="Arial"/>
                          <a:cs typeface="Arial"/>
                        </a:rPr>
                        <a:t>11:45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11:55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Od znanja do uporabe: izobraževanja SLAIF za zaposlene</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c>
                  <a:txBody>
                    <a:bodyPr/>
                    <a:p>
                      <a:pPr>
                        <a:defRPr/>
                      </a:pPr>
                      <a:r>
                        <a:rPr sz="1000" b="0" i="0" u="none">
                          <a:solidFill>
                            <a:srgbClr val="666666"/>
                          </a:solidFill>
                          <a:latin typeface="Arial"/>
                          <a:ea typeface="Arial"/>
                          <a:cs typeface="Arial"/>
                        </a:rPr>
                        <a:t>Slavko Žitnik (UL)</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chemeClr val="accent6">
                        <a:lumMod val="20000"/>
                        <a:lumOff val="80000"/>
                      </a:schemeClr>
                    </a:solidFill>
                  </a:tcPr>
                </a:tc>
              </a:tr>
              <a:tr h="207588">
                <a:tc>
                  <a:txBody>
                    <a:bodyPr/>
                    <a:p>
                      <a:pPr>
                        <a:defRPr/>
                      </a:pPr>
                      <a:r>
                        <a:rPr sz="1000" b="0" i="0" u="none">
                          <a:solidFill>
                            <a:srgbClr val="666666"/>
                          </a:solidFill>
                          <a:latin typeface="Arial"/>
                          <a:ea typeface="Arial"/>
                          <a:cs typeface="Arial"/>
                        </a:rPr>
                        <a:t>11:55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12:05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Podjetje 1: Dobra praksa uporabe UI v podjetju Trilobit</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Janez Trilobit (Trilobit)</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r>
              <a:tr h="207588">
                <a:tc>
                  <a:txBody>
                    <a:bodyPr/>
                    <a:p>
                      <a:pPr>
                        <a:defRPr/>
                      </a:pPr>
                      <a:r>
                        <a:rPr sz="1000" b="0" i="0" u="none">
                          <a:solidFill>
                            <a:srgbClr val="666666"/>
                          </a:solidFill>
                          <a:latin typeface="Arial"/>
                          <a:ea typeface="Arial"/>
                          <a:cs typeface="Arial"/>
                        </a:rPr>
                        <a:t>12:05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12:15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Podjetje 2: Od tisoč datotek do enega odgovora</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Žiga Vehovec (Infralytics)</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r>
              <a:tr h="207588">
                <a:tc>
                  <a:txBody>
                    <a:bodyPr/>
                    <a:p>
                      <a:pPr>
                        <a:defRPr/>
                      </a:pPr>
                      <a:r>
                        <a:rPr sz="1000" b="0" i="0" u="none">
                          <a:solidFill>
                            <a:srgbClr val="666666"/>
                          </a:solidFill>
                          <a:latin typeface="Arial"/>
                          <a:ea typeface="Arial"/>
                          <a:cs typeface="Arial"/>
                        </a:rPr>
                        <a:t>12:15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12:25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Podjetje 3: Kompleksni intervjuji v virtualnem okolju</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Matevž Pesek (Metka.AI)</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r>
              <a:tr h="207588">
                <a:tc>
                  <a:txBody>
                    <a:bodyPr/>
                    <a:p>
                      <a:pPr>
                        <a:defRPr/>
                      </a:pPr>
                      <a:r>
                        <a:rPr sz="1000" b="0" i="0" u="none">
                          <a:solidFill>
                            <a:srgbClr val="666666"/>
                          </a:solidFill>
                          <a:latin typeface="Arial"/>
                          <a:ea typeface="Arial"/>
                          <a:cs typeface="Arial"/>
                        </a:rPr>
                        <a:t>12:25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12:35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Podjetje 4: Dobra praksa pri produktu Trapview</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Mitja Strojanšek, Katarina Mele (EFOS)</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r>
              <a:tr h="207588">
                <a:tc>
                  <a:txBody>
                    <a:bodyPr/>
                    <a:p>
                      <a:pPr>
                        <a:defRPr/>
                      </a:pPr>
                      <a:r>
                        <a:rPr sz="1000" b="0" i="0" u="none">
                          <a:solidFill>
                            <a:srgbClr val="666666"/>
                          </a:solidFill>
                          <a:latin typeface="Arial"/>
                          <a:ea typeface="Arial"/>
                          <a:cs typeface="Arial"/>
                        </a:rPr>
                        <a:t>12:35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12:45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Podjetje 5: Avtomatizacija z UI in humanoidnimi roboti</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c>
                  <a:txBody>
                    <a:bodyPr/>
                    <a:p>
                      <a:pPr>
                        <a:defRPr/>
                      </a:pPr>
                      <a:r>
                        <a:rPr sz="1000" b="0" i="0" u="none">
                          <a:solidFill>
                            <a:srgbClr val="666666"/>
                          </a:solidFill>
                          <a:latin typeface="Arial"/>
                          <a:ea typeface="Arial"/>
                          <a:cs typeface="Arial"/>
                        </a:rPr>
                        <a:t>Luka Slapnik (Vandri d.o.o.)</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EDD5D0"/>
                    </a:solidFill>
                  </a:tcPr>
                </a:tc>
              </a:tr>
              <a:tr h="207588">
                <a:tc>
                  <a:txBody>
                    <a:bodyPr/>
                    <a:p>
                      <a:pPr>
                        <a:defRPr/>
                      </a:pPr>
                      <a:r>
                        <a:rPr sz="1000" b="0" i="0" u="none">
                          <a:solidFill>
                            <a:srgbClr val="666666"/>
                          </a:solidFill>
                          <a:latin typeface="Arial"/>
                          <a:ea typeface="Arial"/>
                          <a:cs typeface="Arial"/>
                        </a:rPr>
                        <a:t>12:45</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12:50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Zaključek in napoved dogodkov</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Marko Tkalčič, Dragi Kocev</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r>
              <a:tr h="355733">
                <a:tc>
                  <a:txBody>
                    <a:bodyPr/>
                    <a:p>
                      <a:pPr>
                        <a:defRPr/>
                      </a:pPr>
                      <a:r>
                        <a:rPr sz="1000" b="0" i="0" u="none">
                          <a:solidFill>
                            <a:srgbClr val="666666"/>
                          </a:solidFill>
                          <a:latin typeface="Arial"/>
                          <a:ea typeface="Arial"/>
                          <a:cs typeface="Arial"/>
                        </a:rPr>
                        <a:t>12:50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13:50</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Kosilo in mreženje</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c>
                  <a:txBody>
                    <a:bodyPr/>
                    <a:p>
                      <a:pPr>
                        <a:defRPr/>
                      </a:pPr>
                      <a:r>
                        <a:rPr sz="1000" b="0" i="0" u="none">
                          <a:solidFill>
                            <a:srgbClr val="666666"/>
                          </a:solidFill>
                          <a:latin typeface="Arial"/>
                          <a:ea typeface="Arial"/>
                          <a:cs typeface="Arial"/>
                        </a:rPr>
                        <a:t>Možnost ogleda Izobraževalnega centra tovarne umetne inteligence na UP</a:t>
                      </a:r>
                      <a:endParaRPr/>
                    </a:p>
                  </a:txBody>
                  <a:tcPr marL="28575" marR="28575" marT="19049" marB="19049" anchor="b">
                    <a:lnL w="9524" algn="ctr">
                      <a:solidFill>
                        <a:srgbClr val="CCCCCC"/>
                      </a:solidFill>
                    </a:lnL>
                    <a:lnR w="9524" algn="ctr">
                      <a:solidFill>
                        <a:srgbClr val="CCCCCC"/>
                      </a:solidFill>
                    </a:lnR>
                    <a:lnT w="9524" algn="ctr">
                      <a:solidFill>
                        <a:srgbClr val="CCCCCC"/>
                      </a:solidFill>
                    </a:lnT>
                    <a:lnB w="9524" algn="ctr">
                      <a:solidFill>
                        <a:srgbClr val="CCCCCC"/>
                      </a:solidFill>
                    </a:lnB>
                    <a:solidFill>
                      <a:srgbClr val="F3F3F3"/>
                    </a:solidFill>
                  </a:tcPr>
                </a:tc>
              </a:tr>
            </a:tbl>
          </a:graphicData>
        </a:graphic>
      </p:graphicFrame>
      <p:sp>
        <p:nvSpPr>
          <p:cNvPr id="531550687" name="Content Placeholder 2"/>
          <p:cNvSpPr>
            <a:spLocks noGrp="1"/>
          </p:cNvSpPr>
          <p:nvPr>
            <p:ph idx="1"/>
          </p:nvPr>
        </p:nvSpPr>
        <p:spPr bwMode="auto">
          <a:xfrm>
            <a:off x="838197" y="1511988"/>
            <a:ext cx="10515600" cy="4351338"/>
          </a:xfrm>
        </p:spPr>
        <p:txBody>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a:defRPr/>
            </a:pPr>
            <a:endParaRPr/>
          </a:p>
        </p:txBody>
      </p:sp>
      <p:sp>
        <p:nvSpPr>
          <p:cNvPr id="1495239921"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6759221" name="Content Placeholder 2"/>
          <p:cNvSpPr>
            <a:spLocks noGrp="1"/>
          </p:cNvSpPr>
          <p:nvPr>
            <p:ph idx="1"/>
          </p:nvPr>
        </p:nvSpPr>
        <p:spPr bwMode="auto"/>
        <p:txBody>
          <a:bodyPr/>
          <a:lstStyle/>
          <a:p>
            <a:pPr>
              <a:defRPr/>
            </a:pPr>
            <a:endParaRPr lang="en-US" sz="2000" b="0" i="0" u="none" strike="noStrike" cap="none" spc="0">
              <a:solidFill>
                <a:schemeClr val="tx1"/>
              </a:solidFill>
              <a:latin typeface="Roboto Condensed"/>
              <a:cs typeface="Roboto Condensed"/>
            </a:endParaRPr>
          </a:p>
          <a:p>
            <a:pPr>
              <a:defRPr/>
            </a:pPr>
            <a:endParaRPr lang="en-US" sz="2000" b="0" i="0" u="none" strike="noStrike" cap="none" spc="0">
              <a:solidFill>
                <a:schemeClr val="tx1"/>
              </a:solidFill>
              <a:latin typeface="Roboto Condensed"/>
              <a:ea typeface="Roboto Condensed"/>
              <a:cs typeface="Roboto Condensed"/>
            </a:endParaRPr>
          </a:p>
          <a:p>
            <a:pPr>
              <a:defRPr/>
            </a:pPr>
            <a:r>
              <a:rPr lang="en-GB" sz="2000" b="0" i="0" u="none" strike="noStrike" cap="none" spc="0">
                <a:solidFill>
                  <a:schemeClr val="tx1"/>
                </a:solidFill>
                <a:latin typeface="Roboto Condensed"/>
                <a:ea typeface="Roboto Condensed"/>
                <a:cs typeface="Roboto Condensed"/>
              </a:rPr>
              <a:t>P</a:t>
            </a:r>
            <a:r>
              <a:rPr lang="en-US" sz="2000" b="0" i="0" u="none" strike="noStrike" cap="none" spc="0">
                <a:solidFill>
                  <a:schemeClr val="tx1"/>
                </a:solidFill>
                <a:latin typeface="Roboto Condensed"/>
                <a:ea typeface="Roboto Condensed"/>
                <a:cs typeface="Roboto Condensed"/>
              </a:rPr>
              <a:t>odjetja z realnimi problemi, izkušnjami in idejami</a:t>
            </a:r>
            <a:endParaRPr lang="en-US" sz="2000" b="0" i="0" u="none" strike="noStrike" cap="none" spc="0">
              <a:solidFill>
                <a:schemeClr val="tx1"/>
              </a:solidFill>
              <a:latin typeface="Roboto Condensed"/>
              <a:ea typeface="Roboto Condensed"/>
              <a:cs typeface="Roboto Condensed"/>
            </a:endParaRPr>
          </a:p>
          <a:p>
            <a:pPr>
              <a:defRPr/>
            </a:pPr>
            <a:r>
              <a:rPr lang="en-US" sz="2000" b="0" i="0" u="none" strike="noStrike" cap="none" spc="0">
                <a:solidFill>
                  <a:schemeClr val="tx1"/>
                </a:solidFill>
                <a:latin typeface="Roboto Condensed"/>
                <a:ea typeface="Roboto Condensed"/>
                <a:cs typeface="Roboto Condensed"/>
              </a:rPr>
              <a:t>SLAIF partnerje z znanjem, infrastrukturo in storitvami</a:t>
            </a:r>
            <a:endParaRPr lang="en-US" sz="2000" b="0" i="0" u="none" strike="noStrike" cap="none" spc="0">
              <a:solidFill>
                <a:schemeClr val="tx1"/>
              </a:solidFill>
              <a:latin typeface="Roboto Condensed"/>
              <a:ea typeface="Roboto Condensed"/>
              <a:cs typeface="Roboto Condensed"/>
            </a:endParaRPr>
          </a:p>
          <a:p>
            <a:pPr>
              <a:defRPr/>
            </a:pPr>
            <a:endParaRPr sz="2000"/>
          </a:p>
          <a:p>
            <a:pPr marL="0" indent="0" algn="ctr">
              <a:buClr>
                <a:schemeClr val="accent1"/>
              </a:buClr>
              <a:buFont typeface="Arial"/>
              <a:buNone/>
              <a:defRPr/>
            </a:pPr>
            <a:endParaRPr lang="en-US" sz="2000" b="1" i="1" u="none" strike="noStrike" cap="none" spc="0">
              <a:solidFill>
                <a:schemeClr val="tx1"/>
              </a:solidFill>
              <a:latin typeface="Roboto Condensed"/>
              <a:ea typeface="Roboto Condensed"/>
              <a:cs typeface="Roboto Condensed"/>
            </a:endParaRPr>
          </a:p>
          <a:p>
            <a:pPr marL="0" indent="0" algn="ctr">
              <a:buClr>
                <a:schemeClr val="accent1"/>
              </a:buClr>
              <a:buFont typeface="Arial"/>
              <a:buNone/>
              <a:defRPr/>
            </a:pPr>
            <a:r>
              <a:rPr lang="en-US" sz="2000" b="1" i="1" u="none" strike="noStrike" cap="none" spc="0">
                <a:solidFill>
                  <a:schemeClr val="tx1"/>
                </a:solidFill>
                <a:latin typeface="Roboto Condensed"/>
                <a:ea typeface="Roboto Condensed"/>
                <a:cs typeface="Roboto Condensed"/>
              </a:rPr>
              <a:t>Danes ne želimo samo pokazati, kaj zna SLAIF. </a:t>
            </a:r>
            <a:endParaRPr lang="en-US" sz="2000" b="1" i="1" u="none" strike="noStrike" cap="none" spc="0">
              <a:solidFill>
                <a:schemeClr val="tx1"/>
              </a:solidFill>
              <a:latin typeface="Roboto Condensed"/>
              <a:ea typeface="Roboto Condensed"/>
              <a:cs typeface="Roboto Condensed"/>
            </a:endParaRPr>
          </a:p>
          <a:p>
            <a:pPr marL="0" indent="0" algn="ctr">
              <a:buClr>
                <a:schemeClr val="accent1"/>
              </a:buClr>
              <a:buFont typeface="Arial"/>
              <a:buNone/>
              <a:defRPr/>
            </a:pPr>
            <a:r>
              <a:rPr lang="en-US" sz="2000" b="1" i="1" u="none" strike="noStrike" cap="none" spc="0">
                <a:solidFill>
                  <a:schemeClr val="tx1"/>
                </a:solidFill>
                <a:latin typeface="Roboto Condensed"/>
                <a:ea typeface="Roboto Condensed"/>
                <a:cs typeface="Roboto Condensed"/>
              </a:rPr>
              <a:t>Želimo izvedeti, kaj lahko skupaj naredimo.</a:t>
            </a:r>
            <a:endParaRPr sz="2000"/>
          </a:p>
        </p:txBody>
      </p:sp>
      <p:sp>
        <p:nvSpPr>
          <p:cNvPr id="2100570532" name="Date Placeholder 3"/>
          <p:cNvSpPr>
            <a:spLocks noGrp="1"/>
          </p:cNvSpPr>
          <p:nvPr>
            <p:ph type="dt" sz="half" idx="10"/>
          </p:nvPr>
        </p:nvSpPr>
        <p:spPr bwMode="auto"/>
        <p:txBody>
          <a:bodyPr/>
          <a:lstStyle/>
          <a:p>
            <a:pPr>
              <a:defRPr/>
            </a:pPr>
            <a:fld id="{8A5A5B43-61C5-4369-B16B-77FD502D53F2}" type="datetime1">
              <a:rPr lang="en-US"/>
              <a:t>10/12/2026</a:t>
            </a:fld>
            <a:endParaRPr lang="en-US"/>
          </a:p>
        </p:txBody>
      </p:sp>
      <p:sp>
        <p:nvSpPr>
          <p:cNvPr id="1265279257" name="Footer Placeholder 4"/>
          <p:cNvSpPr>
            <a:spLocks noGrp="1"/>
          </p:cNvSpPr>
          <p:nvPr>
            <p:ph type="ftr" sz="quarter" idx="11"/>
          </p:nvPr>
        </p:nvSpPr>
        <p:spPr bwMode="auto"/>
        <p:txBody>
          <a:bodyPr/>
          <a:lstStyle/>
          <a:p>
            <a:pPr>
              <a:defRPr/>
            </a:pPr>
            <a:endParaRPr lang="en-US"/>
          </a:p>
        </p:txBody>
      </p:sp>
      <p:sp>
        <p:nvSpPr>
          <p:cNvPr id="2077550789" name="Slide Number Placeholder 5"/>
          <p:cNvSpPr>
            <a:spLocks noGrp="1"/>
          </p:cNvSpPr>
          <p:nvPr>
            <p:ph type="sldNum" sz="quarter" idx="12"/>
          </p:nvPr>
        </p:nvSpPr>
        <p:spPr bwMode="auto"/>
        <p:txBody>
          <a:bodyPr/>
          <a:lstStyle/>
          <a:p>
            <a:pPr>
              <a:defRPr/>
            </a:pPr>
            <a:fld id="{8F0667DD-57DB-01B3-64A8-66703FABA61C}" type="slidenum">
              <a:rPr lang="en-US"/>
              <a:t>2</a:t>
            </a:fld>
            <a:endParaRPr lang="en-US"/>
          </a:p>
        </p:txBody>
      </p:sp>
      <p:sp>
        <p:nvSpPr>
          <p:cNvPr id="365958258" name="Title 1"/>
          <p:cNvSpPr>
            <a:spLocks noGrp="1"/>
          </p:cNvSpPr>
          <p:nvPr>
            <p:ph type="title"/>
          </p:nvPr>
        </p:nvSpPr>
        <p:spPr bwMode="auto"/>
        <p:txBody>
          <a:bodyPr/>
          <a:lstStyle/>
          <a:p>
            <a:pPr>
              <a:defRPr/>
            </a:pPr>
            <a:r>
              <a:rPr lang="en-GB" sz="3600" b="1"/>
              <a:t>Danes v isti prostor povezujemo</a:t>
            </a:r>
            <a:endParaRPr sz="3600" b="1"/>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02358580" name="Content Placeholder 2"/>
          <p:cNvSpPr>
            <a:spLocks noGrp="1"/>
          </p:cNvSpPr>
          <p:nvPr>
            <p:ph idx="1"/>
          </p:nvPr>
        </p:nvSpPr>
        <p:spPr bwMode="auto"/>
        <p:txBody>
          <a:bodyPr/>
          <a:lstStyle/>
          <a:p>
            <a:pPr>
              <a:defRPr/>
            </a:pPr>
            <a:endParaRPr lang="en-US" sz="2000" b="0" i="0" u="none" strike="noStrike" cap="none" spc="0">
              <a:solidFill>
                <a:schemeClr val="tx1"/>
              </a:solidFill>
              <a:latin typeface="Roboto Condensed"/>
              <a:cs typeface="Roboto Condensed"/>
            </a:endParaRPr>
          </a:p>
          <a:p>
            <a:pPr>
              <a:defRPr/>
            </a:pPr>
            <a:r>
              <a:rPr lang="en-US" sz="2000" b="0" i="0" u="none" strike="noStrike" cap="none" spc="0">
                <a:solidFill>
                  <a:schemeClr val="tx1"/>
                </a:solidFill>
                <a:latin typeface="Roboto Condensed"/>
                <a:ea typeface="Roboto Condensed"/>
                <a:cs typeface="Roboto Condensed"/>
              </a:rPr>
              <a:t>Če prihajate iz podjetja:</a:t>
            </a:r>
            <a:endParaRPr lang="en-US" sz="2000" b="0" i="0" u="none" strike="noStrike" cap="none" spc="0">
              <a:solidFill>
                <a:schemeClr val="tx1"/>
              </a:solidFill>
              <a:latin typeface="Roboto Condensed"/>
              <a:ea typeface="Roboto Condensed"/>
              <a:cs typeface="Roboto Condensed"/>
            </a:endParaRPr>
          </a:p>
          <a:p>
            <a:pPr lvl="1">
              <a:defRPr/>
            </a:pPr>
            <a:r>
              <a:rPr lang="en-US" sz="2000" b="0" i="0" u="none" strike="noStrike" cap="none" spc="0">
                <a:solidFill>
                  <a:schemeClr val="tx1"/>
                </a:solidFill>
                <a:latin typeface="Roboto Condensed"/>
                <a:ea typeface="Roboto Condensed"/>
                <a:cs typeface="Roboto Condensed"/>
              </a:rPr>
              <a:t>najdite eno idejo, storitev ali kontakt, ki vam lahko koristi.</a:t>
            </a:r>
            <a:endParaRPr lang="en-US" sz="2000" b="0" i="0" u="none" strike="noStrike" cap="none" spc="0">
              <a:solidFill>
                <a:schemeClr val="tx1"/>
              </a:solidFill>
              <a:latin typeface="Roboto Condensed"/>
              <a:cs typeface="Roboto Condensed"/>
            </a:endParaRPr>
          </a:p>
          <a:p>
            <a:pPr>
              <a:defRPr/>
            </a:pPr>
            <a:r>
              <a:rPr lang="en-US" sz="2000" b="0" i="0" u="none" strike="noStrike" cap="none" spc="0">
                <a:solidFill>
                  <a:schemeClr val="tx1"/>
                </a:solidFill>
                <a:latin typeface="Roboto Condensed"/>
                <a:ea typeface="Roboto Condensed"/>
                <a:cs typeface="Roboto Condensed"/>
              </a:rPr>
              <a:t>Če prihajate iz </a:t>
            </a:r>
            <a:r>
              <a:rPr lang="en-GB" sz="2000" b="0" i="0" u="none" strike="noStrike" cap="none" spc="0">
                <a:solidFill>
                  <a:schemeClr val="tx1"/>
                </a:solidFill>
                <a:latin typeface="Roboto Condensed"/>
                <a:ea typeface="Roboto Condensed"/>
                <a:cs typeface="Roboto Condensed"/>
              </a:rPr>
              <a:t>projekta </a:t>
            </a:r>
            <a:r>
              <a:rPr lang="en-US" sz="2000" b="0" i="0" u="none" strike="noStrike" cap="none" spc="0">
                <a:solidFill>
                  <a:schemeClr val="tx1"/>
                </a:solidFill>
                <a:latin typeface="Roboto Condensed"/>
                <a:ea typeface="Roboto Condensed"/>
                <a:cs typeface="Roboto Condensed"/>
              </a:rPr>
              <a:t>SLAIF:</a:t>
            </a:r>
            <a:endParaRPr lang="en-US" sz="2000" b="0" i="0" u="none" strike="noStrike" cap="none" spc="0">
              <a:solidFill>
                <a:schemeClr val="tx1"/>
              </a:solidFill>
              <a:latin typeface="Roboto Condensed"/>
              <a:cs typeface="Roboto Condensed"/>
            </a:endParaRPr>
          </a:p>
          <a:p>
            <a:pPr lvl="1">
              <a:defRPr/>
            </a:pPr>
            <a:r>
              <a:rPr lang="en-US" sz="2000" b="0" i="0" u="none" strike="noStrike" cap="none" spc="0">
                <a:solidFill>
                  <a:schemeClr val="tx1"/>
                </a:solidFill>
                <a:latin typeface="Roboto Condensed"/>
                <a:ea typeface="Roboto Condensed"/>
                <a:cs typeface="Roboto Condensed"/>
              </a:rPr>
              <a:t>odnesite en konkreten problem ali potrebo podjetij, ki je še nismo dovolj dobro razumeli.</a:t>
            </a:r>
            <a:endParaRPr lang="en-US" sz="2000" b="0" i="0" u="none" strike="noStrike" cap="none" spc="0">
              <a:solidFill>
                <a:schemeClr val="tx1"/>
              </a:solidFill>
              <a:latin typeface="Roboto Condensed"/>
              <a:cs typeface="Roboto Condensed"/>
            </a:endParaRPr>
          </a:p>
          <a:p>
            <a:pPr>
              <a:defRPr/>
            </a:pPr>
            <a:r>
              <a:rPr lang="en-US" sz="2000" b="0" i="0" u="none" strike="noStrike" cap="none" spc="0">
                <a:solidFill>
                  <a:schemeClr val="tx1"/>
                </a:solidFill>
                <a:latin typeface="Roboto Condensed"/>
                <a:ea typeface="Roboto Condensed"/>
                <a:cs typeface="Roboto Condensed"/>
              </a:rPr>
              <a:t>Če se danes zgodi oboje:</a:t>
            </a:r>
            <a:endParaRPr lang="en-US" sz="2000" b="0" i="0" u="none" strike="noStrike" cap="none" spc="0">
              <a:solidFill>
                <a:schemeClr val="tx1"/>
              </a:solidFill>
              <a:latin typeface="Roboto Condensed"/>
              <a:cs typeface="Roboto Condensed"/>
            </a:endParaRPr>
          </a:p>
          <a:p>
            <a:pPr lvl="1">
              <a:defRPr/>
            </a:pPr>
            <a:r>
              <a:rPr lang="en-US" sz="2000" b="0" i="0" u="none" strike="noStrike" cap="none" spc="0">
                <a:solidFill>
                  <a:schemeClr val="tx1"/>
                </a:solidFill>
                <a:latin typeface="Roboto Condensed"/>
                <a:ea typeface="Roboto Condensed"/>
                <a:cs typeface="Roboto Condensed"/>
              </a:rPr>
              <a:t>je bil Industry Day uspešen.</a:t>
            </a:r>
            <a:endParaRPr lang="en-US" sz="2000" b="0" i="0" u="none" strike="noStrike" cap="none" spc="0">
              <a:solidFill>
                <a:schemeClr val="tx1"/>
              </a:solidFill>
              <a:latin typeface="Roboto Condensed"/>
              <a:ea typeface="Roboto Condensed"/>
              <a:cs typeface="Roboto Condensed"/>
            </a:endParaRPr>
          </a:p>
          <a:p>
            <a:pPr lvl="1">
              <a:defRPr/>
            </a:pPr>
            <a:endParaRPr sz="2000"/>
          </a:p>
          <a:p>
            <a:pPr lvl="1">
              <a:defRPr/>
            </a:pPr>
            <a:endParaRPr sz="2000"/>
          </a:p>
          <a:p>
            <a:pPr marL="57150" lvl="0" indent="0" algn="ctr">
              <a:buClr>
                <a:schemeClr val="accent1"/>
              </a:buClr>
              <a:buFont typeface="Arial"/>
              <a:buNone/>
              <a:defRPr/>
            </a:pPr>
            <a:r>
              <a:rPr lang="en-US" sz="2000" b="1" i="1" u="none" strike="noStrike" cap="none" spc="0">
                <a:solidFill>
                  <a:schemeClr val="tx1"/>
                </a:solidFill>
                <a:latin typeface="Roboto Condensed"/>
                <a:ea typeface="Roboto Condensed"/>
                <a:cs typeface="Roboto Condensed"/>
              </a:rPr>
              <a:t>Sprašujte. Povežite se. Povejte nam, kaj potrebujete.</a:t>
            </a:r>
            <a:endParaRPr sz="2000"/>
          </a:p>
        </p:txBody>
      </p:sp>
      <p:sp>
        <p:nvSpPr>
          <p:cNvPr id="188949911" name="Date Placeholder 3"/>
          <p:cNvSpPr>
            <a:spLocks noGrp="1"/>
          </p:cNvSpPr>
          <p:nvPr>
            <p:ph type="dt" sz="half" idx="10"/>
          </p:nvPr>
        </p:nvSpPr>
        <p:spPr bwMode="auto"/>
        <p:txBody>
          <a:bodyPr/>
          <a:lstStyle/>
          <a:p>
            <a:pPr>
              <a:defRPr/>
            </a:pPr>
            <a:fld id="{D10F001E-842F-0C24-652D-28EC2D4D96B6}" type="datetime1">
              <a:rPr lang="en-US"/>
              <a:t>10/12/2026</a:t>
            </a:fld>
            <a:endParaRPr lang="en-US"/>
          </a:p>
        </p:txBody>
      </p:sp>
      <p:sp>
        <p:nvSpPr>
          <p:cNvPr id="1548502484" name="Footer Placeholder 4"/>
          <p:cNvSpPr>
            <a:spLocks noGrp="1"/>
          </p:cNvSpPr>
          <p:nvPr>
            <p:ph type="ftr" sz="quarter" idx="11"/>
          </p:nvPr>
        </p:nvSpPr>
        <p:spPr bwMode="auto"/>
        <p:txBody>
          <a:bodyPr/>
          <a:lstStyle/>
          <a:p>
            <a:pPr>
              <a:defRPr/>
            </a:pPr>
            <a:endParaRPr lang="en-US"/>
          </a:p>
        </p:txBody>
      </p:sp>
      <p:sp>
        <p:nvSpPr>
          <p:cNvPr id="784164188" name="Slide Number Placeholder 5"/>
          <p:cNvSpPr>
            <a:spLocks noGrp="1"/>
          </p:cNvSpPr>
          <p:nvPr>
            <p:ph type="sldNum" sz="quarter" idx="12"/>
          </p:nvPr>
        </p:nvSpPr>
        <p:spPr bwMode="auto"/>
        <p:txBody>
          <a:bodyPr/>
          <a:lstStyle/>
          <a:p>
            <a:pPr>
              <a:defRPr/>
            </a:pPr>
            <a:fld id="{537EC206-27F7-727F-6B29-878E69700F45}" type="slidenum">
              <a:rPr lang="en-US"/>
              <a:t>3</a:t>
            </a:fld>
            <a:endParaRPr lang="en-US"/>
          </a:p>
        </p:txBody>
      </p:sp>
      <p:sp>
        <p:nvSpPr>
          <p:cNvPr id="1919866925" name="Title 1"/>
          <p:cNvSpPr>
            <a:spLocks noGrp="1"/>
          </p:cNvSpPr>
          <p:nvPr>
            <p:ph type="title"/>
          </p:nvPr>
        </p:nvSpPr>
        <p:spPr bwMode="auto"/>
        <p:txBody>
          <a:bodyPr/>
          <a:lstStyle/>
          <a:p>
            <a:pPr>
              <a:defRPr/>
            </a:pPr>
            <a:r>
              <a:rPr lang="en-US" sz="3600" b="1" i="0" u="none" strike="noStrike" cap="none" spc="0">
                <a:solidFill>
                  <a:schemeClr val="tx1"/>
                </a:solidFill>
                <a:latin typeface="Roboto Black"/>
                <a:ea typeface="Roboto Black"/>
                <a:cs typeface="Roboto Black"/>
              </a:rPr>
              <a:t>Kaj bi rad, da se danes zgodi?</a:t>
            </a:r>
            <a:endParaRPr sz="28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4868792" name="Slide Number Placeholder 3"/>
          <p:cNvSpPr>
            <a:spLocks noGrp="1"/>
          </p:cNvSpPr>
          <p:nvPr>
            <p:ph type="sldNum" sz="quarter" idx="12"/>
          </p:nvPr>
        </p:nvSpPr>
        <p:spPr bwMode="auto"/>
        <p:txBody>
          <a:bodyPr/>
          <a:lstStyle/>
          <a:p>
            <a:pPr>
              <a:defRPr/>
            </a:pPr>
            <a:fld id="{0CE68F04-8C45-4A80-901C-428EAFDC5CAA}" type="slidenum">
              <a:rPr lang="en-US"/>
              <a:t>13</a:t>
            </a:fld>
            <a:endParaRPr lang="en-US"/>
          </a:p>
        </p:txBody>
      </p:sp>
      <p:grpSp>
        <p:nvGrpSpPr>
          <p:cNvPr id="270312767" name="Group 4"/>
          <p:cNvGrpSpPr/>
          <p:nvPr/>
        </p:nvGrpSpPr>
        <p:grpSpPr bwMode="auto">
          <a:xfrm>
            <a:off x="0" y="0"/>
            <a:ext cx="12191999" cy="6739792"/>
            <a:chOff x="0" y="0"/>
            <a:chExt cx="12191999" cy="6739792"/>
          </a:xfrm>
        </p:grpSpPr>
        <p:pic>
          <p:nvPicPr>
            <p:cNvPr id="6" name="Picture 2"/>
            <p:cNvPicPr>
              <a:picLocks noChangeAspect="1"/>
            </p:cNvPicPr>
            <p:nvPr/>
          </p:nvPicPr>
          <p:blipFill rotWithShape="1">
            <a:blip r:embed="rId3"/>
            <a:srcRect l="0" t="0" r="0" b="31813"/>
            <a:stretch/>
          </p:blipFill>
          <p:spPr bwMode="auto">
            <a:xfrm>
              <a:off x="0" y="0"/>
              <a:ext cx="12192000" cy="4676172"/>
            </a:xfrm>
            <a:prstGeom prst="rect">
              <a:avLst/>
            </a:prstGeom>
          </p:spPr>
        </p:pic>
        <p:sp>
          <p:nvSpPr>
            <p:cNvPr id="7" name="TextBox 5"/>
            <p:cNvSpPr txBox="1"/>
            <p:nvPr/>
          </p:nvSpPr>
          <p:spPr bwMode="auto">
            <a:xfrm flipH="0" flipV="0">
              <a:off x="467137" y="1005242"/>
              <a:ext cx="8344269" cy="1189079"/>
            </a:xfrm>
            <a:prstGeom prst="rect">
              <a:avLst/>
            </a:prstGeom>
            <a:noFill/>
          </p:spPr>
          <p:txBody>
            <a:bodyPr wrap="square" rtlCol="0">
              <a:spAutoFit/>
            </a:bodyPr>
            <a:lstStyle/>
            <a:p>
              <a:pPr>
                <a:defRPr/>
              </a:pPr>
              <a:r>
                <a:rPr lang="sl-SI" sz="3600" b="1" i="1" u="none" strike="noStrike" cap="none" spc="0">
                  <a:solidFill>
                    <a:schemeClr val="tx1"/>
                  </a:solidFill>
                  <a:latin typeface="Roboto Black"/>
                  <a:ea typeface="Roboto Black"/>
                  <a:cs typeface="Roboto Black"/>
                </a:rPr>
                <a:t>Sprašujte. Povežite se. Povejte nam, kaj potrebujete.</a:t>
              </a:r>
              <a:endParaRPr sz="3600" b="1" i="1">
                <a:latin typeface="Roboto Black"/>
              </a:endParaRPr>
            </a:p>
          </p:txBody>
        </p:sp>
        <p:sp>
          <p:nvSpPr>
            <p:cNvPr id="9" name=" 8"/>
            <p:cNvSpPr/>
            <p:nvPr/>
          </p:nvSpPr>
          <p:spPr bwMode="auto">
            <a:xfrm>
              <a:off x="538525" y="6465114"/>
              <a:ext cx="3555851" cy="274679"/>
            </a:xfrm>
            <a:prstGeom prst="rect">
              <a:avLst/>
            </a:prstGeom>
            <a:grpFill/>
          </p:spPr>
          <p:txBody>
            <a:bodyPr rot="0" spcFirstLastPara="0" vertOverflow="overflow" horzOverflow="overflow" vert="horz" wrap="square" lIns="91440" tIns="45720" rIns="91440" bIns="45720" numCol="1" spcCol="0" rtlCol="0" fromWordArt="0" anchor="t" anchorCtr="0" forceAA="0" compatLnSpc="1">
              <a:prstTxWarp prst="textNoShape"/>
              <a:spAutoFit/>
            </a:bodyPr>
            <a:lstStyle/>
            <a:p>
              <a:pPr>
                <a:defRPr/>
              </a:pPr>
              <a:r>
                <a:rPr sz="1200" b="0" i="0" u="none">
                  <a:solidFill>
                    <a:schemeClr val="bg1"/>
                  </a:solidFill>
                  <a:latin typeface="Arial"/>
                  <a:ea typeface="Arial"/>
                  <a:cs typeface="Arial"/>
                </a:rPr>
                <a:t>© 2026 by SLAIF, licensed under CC BY-SA 4.0</a:t>
              </a:r>
              <a:endParaRPr sz="2000">
                <a:solidFill>
                  <a:schemeClr val="bg1"/>
                </a:solidFill>
              </a:endParaRPr>
            </a:p>
          </p:txBody>
        </p:sp>
        <p:pic>
          <p:nvPicPr>
            <p:cNvPr id="10" name="Graphic 9"/>
            <p:cNvPicPr>
              <a:picLocks noChangeAspect="1"/>
            </p:cNvPicPr>
            <p:nvPr/>
          </p:nvPicPr>
          <p:blipFill rotWithShape="1">
            <a:blip r:embed="rId4">
              <a:extLst>
                <a:ext uri="{96DAC541-7B7A-43D3-8B79-37D633B846F1}">
                  <asvg:svgBlip xmlns:asvg="http://schemas.microsoft.com/office/drawing/2016/SVG/main" r:embed="rId5"/>
                </a:ext>
              </a:extLst>
            </a:blip>
            <a:stretch/>
          </p:blipFill>
          <p:spPr bwMode="auto">
            <a:xfrm>
              <a:off x="3952397" y="6513351"/>
              <a:ext cx="154146" cy="154146"/>
            </a:xfrm>
            <a:prstGeom prst="rect">
              <a:avLst/>
            </a:prstGeom>
          </p:spPr>
        </p:pic>
        <p:pic>
          <p:nvPicPr>
            <p:cNvPr id="11" name="Graphic 10"/>
            <p:cNvPicPr>
              <a:picLocks noChangeAspect="1"/>
            </p:cNvPicPr>
            <p:nvPr/>
          </p:nvPicPr>
          <p:blipFill rotWithShape="1">
            <a:blip r:embed="rId6">
              <a:extLst>
                <a:ext uri="{96DAC541-7B7A-43D3-8B79-37D633B846F1}">
                  <asvg:svgBlip xmlns:asvg="http://schemas.microsoft.com/office/drawing/2016/SVG/main" r:embed="rId7"/>
                </a:ext>
              </a:extLst>
            </a:blip>
            <a:stretch/>
          </p:blipFill>
          <p:spPr bwMode="auto">
            <a:xfrm>
              <a:off x="4124821" y="6513351"/>
              <a:ext cx="154146" cy="154146"/>
            </a:xfrm>
            <a:prstGeom prst="rect">
              <a:avLst/>
            </a:prstGeom>
          </p:spPr>
        </p:pic>
        <p:pic>
          <p:nvPicPr>
            <p:cNvPr id="12" name="Graphic 11"/>
            <p:cNvPicPr>
              <a:picLocks noChangeAspect="1"/>
            </p:cNvPicPr>
            <p:nvPr/>
          </p:nvPicPr>
          <p:blipFill rotWithShape="1">
            <a:blip r:embed="rId8">
              <a:extLst>
                <a:ext uri="{96DAC541-7B7A-43D3-8B79-37D633B846F1}">
                  <asvg:svgBlip xmlns:asvg="http://schemas.microsoft.com/office/drawing/2016/SVG/main" r:embed="rId9"/>
                </a:ext>
              </a:extLst>
            </a:blip>
            <a:stretch/>
          </p:blipFill>
          <p:spPr bwMode="auto">
            <a:xfrm>
              <a:off x="4301647" y="6513351"/>
              <a:ext cx="154146" cy="154146"/>
            </a:xfrm>
            <a:prstGeom prst="rect">
              <a:avLst/>
            </a:prstGeom>
          </p:spPr>
        </p:pic>
        <p:grpSp>
          <p:nvGrpSpPr>
            <p:cNvPr id="13" name="Group 12"/>
            <p:cNvGrpSpPr/>
            <p:nvPr/>
          </p:nvGrpSpPr>
          <p:grpSpPr bwMode="auto">
            <a:xfrm>
              <a:off x="467137" y="5129370"/>
              <a:ext cx="11396613" cy="954106"/>
              <a:chOff x="0" y="0"/>
              <a:chExt cx="11396613" cy="954106"/>
            </a:xfrm>
          </p:grpSpPr>
          <p:sp>
            <p:nvSpPr>
              <p:cNvPr id="15" name="TextBox 14"/>
              <p:cNvSpPr txBox="1"/>
              <p:nvPr/>
            </p:nvSpPr>
            <p:spPr bwMode="auto">
              <a:xfrm>
                <a:off x="5689631" y="0"/>
                <a:ext cx="5706982" cy="954107"/>
              </a:xfrm>
              <a:prstGeom prst="rect">
                <a:avLst/>
              </a:prstGeom>
              <a:noFill/>
            </p:spPr>
            <p:txBody>
              <a:bodyPr wrap="square" rtlCol="0">
                <a:spAutoFit/>
              </a:bodyPr>
              <a:lstStyle/>
              <a:p>
                <a:pPr>
                  <a:defRPr/>
                </a:pPr>
                <a:r>
                  <a:rPr lang="en-GB" sz="800">
                    <a:latin typeface="Roboto Medium"/>
                    <a:ea typeface="Roboto Medium"/>
                  </a:rPr>
                  <a:t>SLAIF: Slovenska tovarna umetne inteligence je prejela financiranje Skupnega podjetja za evropsko visokozmogljivo računalništvo v okviru sporazuma o nepovratnih sredstvih št. 101254461. Projekt financirata Ministrstvo za visoko šolstvo, znanost in inovacije Republike Slovenije ter program Horizon Europe Evropske unije. </a:t>
                </a:r>
                <a:br>
                  <a:rPr lang="en-GB" sz="800">
                    <a:latin typeface="Roboto Medium"/>
                    <a:ea typeface="Roboto Medium"/>
                  </a:rPr>
                </a:br>
                <a:br>
                  <a:rPr lang="en-GB" sz="800">
                    <a:latin typeface="Roboto Medium"/>
                    <a:ea typeface="Roboto Medium"/>
                  </a:rPr>
                </a:br>
                <a:r>
                  <a:rPr lang="en-GB" sz="800">
                    <a:latin typeface="Roboto Medium"/>
                    <a:ea typeface="Roboto Medium"/>
                  </a:rPr>
                  <a:t>SLAIF: Slovenian AI Factory has received funding by the European High Performance Computing Joint Undertaking under the grant agreement no. 101254461. The project is funded by the Ministry of Higher Education, Science and Innovation of Republic of Slovenia and by Horizon Europe Programme of the European Union. </a:t>
                </a:r>
                <a:endParaRPr/>
              </a:p>
            </p:txBody>
          </p:sp>
          <p:pic>
            <p:nvPicPr>
              <p:cNvPr id="16" name="Image3"/>
              <p:cNvPicPr>
                <a:picLocks noChangeAspect="1"/>
              </p:cNvPicPr>
              <p:nvPr/>
            </p:nvPicPr>
            <p:blipFill rotWithShape="1">
              <a:blip r:embed="rId10"/>
              <a:stretch/>
            </p:blipFill>
            <p:spPr bwMode="auto">
              <a:xfrm>
                <a:off x="0" y="286872"/>
                <a:ext cx="1711866" cy="359250"/>
              </a:xfrm>
              <a:prstGeom prst="rect">
                <a:avLst/>
              </a:prstGeom>
            </p:spPr>
          </p:pic>
          <p:pic>
            <p:nvPicPr>
              <p:cNvPr id="17" name="Image5"/>
              <p:cNvPicPr>
                <a:picLocks noChangeAspect="1"/>
              </p:cNvPicPr>
              <p:nvPr/>
            </p:nvPicPr>
            <p:blipFill rotWithShape="1">
              <a:blip r:embed="rId11"/>
              <a:stretch/>
            </p:blipFill>
            <p:spPr bwMode="auto">
              <a:xfrm>
                <a:off x="1804673" y="243936"/>
                <a:ext cx="1495326" cy="407027"/>
              </a:xfrm>
              <a:prstGeom prst="rect">
                <a:avLst/>
              </a:prstGeom>
            </p:spPr>
          </p:pic>
          <p:pic>
            <p:nvPicPr>
              <p:cNvPr id="18" name="Image6"/>
              <p:cNvPicPr>
                <a:picLocks noChangeAspect="1"/>
              </p:cNvPicPr>
              <p:nvPr/>
            </p:nvPicPr>
            <p:blipFill rotWithShape="1">
              <a:blip r:embed="rId12"/>
              <a:stretch/>
            </p:blipFill>
            <p:spPr bwMode="auto">
              <a:xfrm>
                <a:off x="3518252" y="287581"/>
                <a:ext cx="1975569" cy="353047"/>
              </a:xfrm>
              <a:prstGeom prst="rect">
                <a:avLst/>
              </a:prstGeom>
            </p:spPr>
          </p:pic>
        </p:grpSp>
        <p:cxnSp>
          <p:nvCxnSpPr>
            <p:cNvPr id="14" name="Straight Connector 13"/>
            <p:cNvCxnSpPr/>
            <p:nvPr/>
          </p:nvCxnSpPr>
          <p:spPr bwMode="auto">
            <a:xfrm>
              <a:off x="6103713" y="5069712"/>
              <a:ext cx="0" cy="1097280"/>
            </a:xfrm>
            <a:prstGeom prst="line">
              <a:avLst/>
            </a:prstGeom>
            <a:ln w="25400">
              <a:solidFill>
                <a:schemeClr val="tx1">
                  <a:lumMod val="60000"/>
                  <a:lumOff val="40000"/>
                </a:schemeClr>
              </a:solidFill>
            </a:ln>
          </p:spPr>
          <p:style>
            <a:lnRef idx="1">
              <a:schemeClr val="dk1"/>
            </a:lnRef>
            <a:fillRef idx="0">
              <a:schemeClr val="dk1"/>
            </a:fillRef>
            <a:effectRef idx="0">
              <a:schemeClr val="dk1"/>
            </a:effectRef>
            <a:fontRef idx="minor">
              <a:schemeClr val="tx1"/>
            </a:fontRef>
          </p:style>
        </p:cxn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_rels/theme3.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1_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3.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ONLYOFFICE/9.4.0.129</Application>
  <PresentationFormat>On-screen Show (4:3)</PresentationFormat>
  <Paragraphs>0</Paragraphs>
  <Slides>5</Slides>
  <Notes>5</Notes>
  <HiddenSlides>0</HiddenSlides>
  <MMClips>2</MMClips>
  <ScaleCrop>0</ScaleCrop>
  <HeadingPairs>
    <vt:vector size="4" baseType="variant">
      <vt:variant>
        <vt:lpstr>Theme</vt:lpstr>
      </vt:variant>
      <vt:variant>
        <vt:i4>2</vt:i4>
      </vt:variant>
      <vt:variant>
        <vt:lpstr>Slide Titles</vt:lpstr>
      </vt:variant>
      <vt:variant>
        <vt:i4>5</vt:i4>
      </vt:variant>
    </vt:vector>
  </HeadingPairs>
  <TitlesOfParts>
    <vt:vector size="7" baseType="lpstr">
      <vt:lpstr>Theme 1</vt:lpstr>
      <vt:lpstr>Theme 2</vt:lpstr>
      <vt:lpstr>Slide 1</vt:lpstr>
      <vt:lpstr>Slide 2</vt:lpstr>
      <vt:lpstr>Slide 3</vt:lpstr>
      <vt:lpstr>Slide 4</vt:lpstr>
      <vt:lpstr>Slide 5</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Lenka</dc:creator>
  <cp:lastModifiedBy/>
  <cp:revision>111</cp:revision>
  <dcterms:created xsi:type="dcterms:W3CDTF">2026-02-04T11:11:52Z</dcterms:created>
  <dcterms:modified xsi:type="dcterms:W3CDTF">2026-10-13T06:26:55Z</dcterms:modified>
</cp:coreProperties>
</file>