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4.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29.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30.xml.rels" ContentType="application/vnd.openxmlformats-package.relationships+xml"/>
  <Override PartName="/ppt/slideMasters/_rels/slideMaster28.xml.rels" ContentType="application/vnd.openxmlformats-package.relationships+xml"/>
  <Override PartName="/ppt/slideMasters/_rels/slideMaster27.xml.rels" ContentType="application/vnd.openxmlformats-package.relationships+xml"/>
  <Override PartName="/ppt/slideMasters/_rels/slideMaster2.xml.rels" ContentType="application/vnd.openxmlformats-package.relationships+xml"/>
  <Override PartName="/ppt/slideMasters/_rels/slideMaster13.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7.xml.rels" ContentType="application/vnd.openxmlformats-package.relationships+xml"/>
  <Override PartName="/ppt/slideMasters/_rels/slideMaster25.xml.rels" ContentType="application/vnd.openxmlformats-package.relationships+xml"/>
  <Override PartName="/ppt/slideMasters/_rels/slideMaster10.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26.xml.rels" ContentType="application/vnd.openxmlformats-package.relationships+xml"/>
  <Override PartName="/ppt/slideMasters/_rels/slideMaster8.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9.xml.rels" ContentType="application/vnd.openxmlformats-package.relationships+xml"/>
  <Override PartName="/ppt/slideMasters/_rels/slideMaster22.xml.rels" ContentType="application/vnd.openxmlformats-package.relationships+xml"/>
  <Override PartName="/ppt/slideMasters/_rels/slideMaster23.xml.rels" ContentType="application/vnd.openxmlformats-package.relationships+xml"/>
  <Override PartName="/ppt/slideMasters/slideMaster25.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slideMasters/slideMaster3.xml" ContentType="application/vnd.openxmlformats-officedocument.presentationml.slideMaster+xml"/>
  <Override PartName="/ppt/slideMasters/slideMaster28.xml" ContentType="application/vnd.openxmlformats-officedocument.presentationml.slideMaster+xml"/>
  <Override PartName="/ppt/slideMasters/slideMaster30.xml" ContentType="application/vnd.openxmlformats-officedocument.presentationml.slideMaster+xml"/>
  <Override PartName="/ppt/slideMasters/slideMaster29.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slideMasters/slideMaster26.xml" ContentType="application/vnd.openxmlformats-officedocument.presentationml.slideMaster+xml"/>
  <Override PartName="/ppt/slideMasters/slideMaster8.xml" ContentType="application/vnd.openxmlformats-officedocument.presentationml.slideMaster+xml"/>
  <Override PartName="/ppt/slideMasters/slideMaster14.xml" ContentType="application/vnd.openxmlformats-officedocument.presentationml.slideMaster+xml"/>
  <Override PartName="/ppt/slideMasters/slideMaster9.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0.xml" ContentType="application/vnd.openxmlformats-officedocument.presentationml.slideMaster+xml"/>
  <Override PartName="/ppt/slideMasters/slideMaster19.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28.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31.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20.xml" ContentType="application/vnd.openxmlformats-officedocument.theme+xml"/>
  <Override PartName="/ppt/theme/theme19.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_rels/presentation.xml.rels" ContentType="application/vnd.openxmlformats-package.relationships+xml"/>
  <Override PartName="/ppt/media/image12.png" ContentType="image/png"/>
  <Override PartName="/ppt/media/image3.png" ContentType="image/png"/>
  <Override PartName="/ppt/media/image8.png" ContentType="image/png"/>
  <Override PartName="/ppt/media/image15.png" ContentType="image/png"/>
  <Override PartName="/ppt/media/image1.jpeg" ContentType="image/jpeg"/>
  <Override PartName="/ppt/media/image14.png" ContentType="image/png"/>
  <Override PartName="/ppt/media/image5.png" ContentType="image/png"/>
  <Override PartName="/ppt/media/image10.png" ContentType="image/png"/>
  <Override PartName="/ppt/media/image6.jpeg" ContentType="image/jpeg"/>
  <Override PartName="/ppt/media/image9.png" ContentType="image/png"/>
  <Override PartName="/ppt/media/image13.png" ContentType="image/png"/>
  <Override PartName="/ppt/media/image4.png" ContentType="image/png"/>
  <Override PartName="/ppt/media/image16.png" ContentType="image/png"/>
  <Override PartName="/ppt/media/image7.png" ContentType="image/png"/>
  <Override PartName="/ppt/media/image11.png" ContentType="image/png"/>
  <Override PartName="/ppt/media/image2.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2.xml" ContentType="application/vnd.openxmlformats-officedocument.presentationml.slideLayout+xml"/>
  <Override PartName="/ppt/slideLayouts/slideLayout27.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6.xml" ContentType="application/vnd.openxmlformats-officedocument.presentationml.slideLayout+xml"/>
  <Override PartName="/ppt/slideLayouts/slideLayout30.xml" ContentType="application/vnd.openxmlformats-officedocument.presentationml.slideLayout+xml"/>
  <Override PartName="/ppt/slideLayouts/slideLayout11.xml" ContentType="application/vnd.openxmlformats-officedocument.presentationml.slideLayout+xml"/>
  <Override PartName="/ppt/slideLayouts/slideLayout29.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2.xml" ContentType="application/vnd.openxmlformats-officedocument.presentationml.slideLayout+xml"/>
  <Override PartName="/ppt/slideLayouts/slideLayout2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_rels/slideLayout20.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2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27.xml.rels" ContentType="application/vnd.openxmlformats-package.relationships+xml"/>
  <Override PartName="/ppt/slideLayouts/_rels/slideLayout26.xml.rels" ContentType="application/vnd.openxmlformats-package.relationships+xml"/>
  <Override PartName="/ppt/slideLayouts/_rels/slideLayout22.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23.xml.rels" ContentType="application/vnd.openxmlformats-package.relationships+xml"/>
  <Override PartName="/ppt/slideLayouts/_rels/slideLayout2.xml.rels" ContentType="application/vnd.openxmlformats-package.relationships+xml"/>
  <Override PartName="/ppt/slideLayouts/_rels/slideLayout10.xml.rels" ContentType="application/vnd.openxmlformats-package.relationships+xml"/>
  <Override PartName="/ppt/slideLayouts/_rels/slideLayout1.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14.xml.rels" ContentType="application/vnd.openxmlformats-package.relationships+xml"/>
  <Override PartName="/ppt/slideLayouts/_rels/slideLayout7.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_rels/slideLayout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slideLayout21.xml" ContentType="application/vnd.openxmlformats-officedocument.presentationml.slideLayout+xml"/>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 id="2147483704" r:id="rId30"/>
    <p:sldMasterId id="2147483706" r:id="rId31"/>
  </p:sldMasterIdLst>
  <p:notesMasterIdLst>
    <p:notesMasterId r:id="rId32"/>
  </p:notesMasterIdLst>
  <p:sldIdLst>
    <p:sldId id="256" r:id="rId33"/>
    <p:sldId id="257" r:id="rId34"/>
    <p:sldId id="258" r:id="rId35"/>
    <p:sldId id="259" r:id="rId36"/>
    <p:sldId id="260" r:id="rId37"/>
    <p:sldId id="261" r:id="rId38"/>
    <p:sldId id="262" r:id="rId39"/>
    <p:sldId id="263" r:id="rId40"/>
    <p:sldId id="264" r:id="rId41"/>
    <p:sldId id="265" r:id="rId42"/>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notesMaster" Target="notesMasters/notesMaster1.xml"/><Relationship Id="rId33" Type="http://schemas.openxmlformats.org/officeDocument/2006/relationships/slide" Target="slides/slide1.xml"/><Relationship Id="rId34" Type="http://schemas.openxmlformats.org/officeDocument/2006/relationships/slide" Target="slides/slide2.xml"/><Relationship Id="rId35" Type="http://schemas.openxmlformats.org/officeDocument/2006/relationships/slide" Target="slides/slide3.xml"/><Relationship Id="rId36" Type="http://schemas.openxmlformats.org/officeDocument/2006/relationships/slide" Target="slides/slide4.xml"/><Relationship Id="rId37" Type="http://schemas.openxmlformats.org/officeDocument/2006/relationships/slide" Target="slides/slide5.xml"/><Relationship Id="rId38" Type="http://schemas.openxmlformats.org/officeDocument/2006/relationships/slide" Target="slides/slide6.xml"/><Relationship Id="rId39" Type="http://schemas.openxmlformats.org/officeDocument/2006/relationships/slide" Target="slides/slide7.xml"/><Relationship Id="rId40" Type="http://schemas.openxmlformats.org/officeDocument/2006/relationships/slide" Target="slides/slide8.xml"/><Relationship Id="rId41" Type="http://schemas.openxmlformats.org/officeDocument/2006/relationships/slide" Target="slides/slide9.xml"/><Relationship Id="rId42" Type="http://schemas.openxmlformats.org/officeDocument/2006/relationships/slide" Target="slides/slide10.xml"/><Relationship Id="rId4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1.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14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14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150" name="PlaceHolder 4"/>
          <p:cNvSpPr>
            <a:spLocks noGrp="1"/>
          </p:cNvSpPr>
          <p:nvPr>
            <p:ph type="dt" idx="75"/>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51" name="PlaceHolder 5"/>
          <p:cNvSpPr>
            <a:spLocks noGrp="1"/>
          </p:cNvSpPr>
          <p:nvPr>
            <p:ph type="ftr" idx="76"/>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2" name="PlaceHolder 6"/>
          <p:cNvSpPr>
            <a:spLocks noGrp="1"/>
          </p:cNvSpPr>
          <p:nvPr>
            <p:ph type="sldNum" idx="77"/>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F064E0AD-1D77-4F56-983D-BD3101E679E6}"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sldImg"/>
          </p:nvPr>
        </p:nvSpPr>
        <p:spPr>
          <a:xfrm>
            <a:off x="685800" y="1143000"/>
            <a:ext cx="5481720" cy="3081600"/>
          </a:xfrm>
          <a:prstGeom prst="rect">
            <a:avLst/>
          </a:prstGeom>
          <a:ln w="0">
            <a:noFill/>
          </a:ln>
        </p:spPr>
      </p:sp>
      <p:sp>
        <p:nvSpPr>
          <p:cNvPr id="208"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09" name="PlaceHolder 3"/>
          <p:cNvSpPr>
            <a:spLocks noGrp="1"/>
          </p:cNvSpPr>
          <p:nvPr>
            <p:ph type="sldNum" idx="94"/>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7CCC8E64-E820-430C-BC3C-35B4FD5AE27E}"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sldImg"/>
          </p:nvPr>
        </p:nvSpPr>
        <p:spPr>
          <a:xfrm>
            <a:off x="685800" y="1143000"/>
            <a:ext cx="5481720" cy="3081600"/>
          </a:xfrm>
          <a:prstGeom prst="rect">
            <a:avLst/>
          </a:prstGeom>
          <a:ln w="0">
            <a:noFill/>
          </a:ln>
        </p:spPr>
      </p:sp>
      <p:sp>
        <p:nvSpPr>
          <p:cNvPr id="211"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12" name="PlaceHolder 3"/>
          <p:cNvSpPr>
            <a:spLocks noGrp="1"/>
          </p:cNvSpPr>
          <p:nvPr>
            <p:ph type="sldNum" idx="95"/>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0BBFCD9B-5516-4DF1-B8F2-7324D94C6305}"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sldImg"/>
          </p:nvPr>
        </p:nvSpPr>
        <p:spPr>
          <a:xfrm>
            <a:off x="685800" y="1143000"/>
            <a:ext cx="5481720" cy="3081600"/>
          </a:xfrm>
          <a:prstGeom prst="rect">
            <a:avLst/>
          </a:prstGeom>
          <a:ln w="0">
            <a:noFill/>
          </a:ln>
        </p:spPr>
      </p:sp>
      <p:sp>
        <p:nvSpPr>
          <p:cNvPr id="214"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15" name="PlaceHolder 3"/>
          <p:cNvSpPr>
            <a:spLocks noGrp="1"/>
          </p:cNvSpPr>
          <p:nvPr>
            <p:ph type="sldNum" idx="96"/>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A5755DC0-3B0B-43EC-BDF6-1AFE3FE682B0}"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sldImg"/>
          </p:nvPr>
        </p:nvSpPr>
        <p:spPr>
          <a:xfrm>
            <a:off x="685800" y="1143000"/>
            <a:ext cx="5481720" cy="3081600"/>
          </a:xfrm>
          <a:prstGeom prst="rect">
            <a:avLst/>
          </a:prstGeom>
          <a:ln w="0">
            <a:noFill/>
          </a:ln>
        </p:spPr>
      </p:sp>
      <p:sp>
        <p:nvSpPr>
          <p:cNvPr id="217"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18" name="PlaceHolder 3"/>
          <p:cNvSpPr>
            <a:spLocks noGrp="1"/>
          </p:cNvSpPr>
          <p:nvPr>
            <p:ph type="sldNum" idx="97"/>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4973438B-5C7F-482C-9EB1-21270DEF509B}"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sldImg"/>
          </p:nvPr>
        </p:nvSpPr>
        <p:spPr>
          <a:xfrm>
            <a:off x="685800" y="1143000"/>
            <a:ext cx="5481720" cy="3081600"/>
          </a:xfrm>
          <a:prstGeom prst="rect">
            <a:avLst/>
          </a:prstGeom>
          <a:ln w="0">
            <a:noFill/>
          </a:ln>
        </p:spPr>
      </p:sp>
      <p:sp>
        <p:nvSpPr>
          <p:cNvPr id="220"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21" name="PlaceHolder 3"/>
          <p:cNvSpPr>
            <a:spLocks noGrp="1"/>
          </p:cNvSpPr>
          <p:nvPr>
            <p:ph type="sldNum" idx="98"/>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F721339C-549F-44A7-A8BF-2013279F6164}"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sldImg"/>
          </p:nvPr>
        </p:nvSpPr>
        <p:spPr>
          <a:xfrm>
            <a:off x="685800" y="1143000"/>
            <a:ext cx="5481720" cy="3081600"/>
          </a:xfrm>
          <a:prstGeom prst="rect">
            <a:avLst/>
          </a:prstGeom>
          <a:ln w="0">
            <a:noFill/>
          </a:ln>
        </p:spPr>
      </p:sp>
      <p:sp>
        <p:nvSpPr>
          <p:cNvPr id="223"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24" name="PlaceHolder 3"/>
          <p:cNvSpPr>
            <a:spLocks noGrp="1"/>
          </p:cNvSpPr>
          <p:nvPr>
            <p:ph type="sldNum" idx="99"/>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30110A47-FA99-4DC3-A065-475DA1888DBC}"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
        <p:nvSpPr>
          <p:cNvPr id="225" name=""/>
          <p:cNvSpPr/>
          <p:nvPr/>
        </p:nvSpPr>
        <p:spPr>
          <a:xfrm>
            <a:off x="914400" y="4383360"/>
            <a:ext cx="4800240" cy="2841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500" spc="-1" strike="noStrike">
                <a:solidFill>
                  <a:srgbClr val="000000"/>
                </a:solidFill>
                <a:latin typeface="Arial"/>
              </a:rPr>
              <a:t>Pojasni, kaj pomeni »agentski« v konkretni izvedbi: katera orodja sistem izbira in kdaj. </a:t>
            </a:r>
            <a:endParaRPr b="0" lang="en-US" sz="2500" spc="-1" strike="noStrike">
              <a:solidFill>
                <a:srgbClr val="000000"/>
              </a:solidFill>
              <a:latin typeface="Arial"/>
            </a:endParaRPr>
          </a:p>
          <a:p>
            <a:pPr>
              <a:lnSpc>
                <a:spcPct val="100000"/>
              </a:lnSpc>
            </a:pPr>
            <a:r>
              <a:rPr b="0" lang="en-US" sz="2500" spc="-1" strike="noStrike">
                <a:solidFill>
                  <a:srgbClr val="000000"/>
                </a:solidFill>
                <a:latin typeface="Arial"/>
              </a:rPr>
              <a:t>Kratico MCP ob prvi omembi razloži. Smiselna je tudi navedba, kako sistem ravna, ko ne najde ustreznega vira.</a:t>
            </a:r>
            <a:endParaRPr b="0" lang="en-US" sz="25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PlaceHolder 1"/>
          <p:cNvSpPr>
            <a:spLocks noGrp="1"/>
          </p:cNvSpPr>
          <p:nvPr>
            <p:ph type="sldImg"/>
          </p:nvPr>
        </p:nvSpPr>
        <p:spPr>
          <a:xfrm>
            <a:off x="685800" y="1143000"/>
            <a:ext cx="5481720" cy="3081600"/>
          </a:xfrm>
          <a:prstGeom prst="rect">
            <a:avLst/>
          </a:prstGeom>
          <a:ln w="0">
            <a:noFill/>
          </a:ln>
        </p:spPr>
      </p:sp>
      <p:sp>
        <p:nvSpPr>
          <p:cNvPr id="227"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28" name="PlaceHolder 3"/>
          <p:cNvSpPr>
            <a:spLocks noGrp="1"/>
          </p:cNvSpPr>
          <p:nvPr>
            <p:ph type="sldNum" idx="100"/>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E83EA40B-4659-48E1-8421-A3830A9CE9E8}"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sldImg"/>
          </p:nvPr>
        </p:nvSpPr>
        <p:spPr>
          <a:xfrm>
            <a:off x="685800" y="1143000"/>
            <a:ext cx="5481720" cy="3081600"/>
          </a:xfrm>
          <a:prstGeom prst="rect">
            <a:avLst/>
          </a:prstGeom>
          <a:ln w="0">
            <a:noFill/>
          </a:ln>
        </p:spPr>
      </p:sp>
      <p:sp>
        <p:nvSpPr>
          <p:cNvPr id="230"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31" name="PlaceHolder 3"/>
          <p:cNvSpPr>
            <a:spLocks noGrp="1"/>
          </p:cNvSpPr>
          <p:nvPr>
            <p:ph type="sldNum" idx="101"/>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431AECA4-0D6A-4787-8C89-42026B31DA4A}"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sldImg"/>
          </p:nvPr>
        </p:nvSpPr>
        <p:spPr>
          <a:xfrm>
            <a:off x="685800" y="1143000"/>
            <a:ext cx="5481720" cy="3081600"/>
          </a:xfrm>
          <a:prstGeom prst="rect">
            <a:avLst/>
          </a:prstGeom>
          <a:ln w="0">
            <a:noFill/>
          </a:ln>
        </p:spPr>
      </p:sp>
      <p:sp>
        <p:nvSpPr>
          <p:cNvPr id="233" name="PlaceHolder 2"/>
          <p:cNvSpPr>
            <a:spLocks noGrp="1"/>
          </p:cNvSpPr>
          <p:nvPr>
            <p:ph type="body"/>
          </p:nvPr>
        </p:nvSpPr>
        <p:spPr>
          <a:xfrm>
            <a:off x="685800" y="434340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34" name="PlaceHolder 3"/>
          <p:cNvSpPr>
            <a:spLocks noGrp="1"/>
          </p:cNvSpPr>
          <p:nvPr>
            <p:ph type="sldNum" idx="102"/>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5EECB680-82A3-44EC-8DDE-17517C62F6B5}"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
        <p:nvSpPr>
          <p:cNvPr id="235" name=""/>
          <p:cNvSpPr/>
          <p:nvPr/>
        </p:nvSpPr>
        <p:spPr>
          <a:xfrm>
            <a:off x="2010960" y="4454280"/>
            <a:ext cx="2844360" cy="19350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600" spc="-1" strike="noStrike">
                <a:solidFill>
                  <a:srgbClr val="000000"/>
                </a:solidFill>
                <a:latin typeface="Arial"/>
              </a:rPr>
              <a:t>Primer razvojnega oziroma preizkusnega okolja</a:t>
            </a:r>
            <a:endParaRPr b="0" lang="en-US" sz="26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sldImg"/>
          </p:nvPr>
        </p:nvSpPr>
        <p:spPr>
          <a:xfrm>
            <a:off x="685800" y="1143000"/>
            <a:ext cx="5481720" cy="3081600"/>
          </a:xfrm>
          <a:prstGeom prst="rect">
            <a:avLst/>
          </a:prstGeom>
          <a:ln w="0">
            <a:noFill/>
          </a:ln>
        </p:spPr>
      </p:sp>
      <p:sp>
        <p:nvSpPr>
          <p:cNvPr id="237" name="PlaceHolder 2"/>
          <p:cNvSpPr>
            <a:spLocks noGrp="1"/>
          </p:cNvSpPr>
          <p:nvPr>
            <p:ph type="body"/>
          </p:nvPr>
        </p:nvSpPr>
        <p:spPr>
          <a:xfrm>
            <a:off x="685800" y="4400640"/>
            <a:ext cx="5481720" cy="3595680"/>
          </a:xfrm>
          <a:prstGeom prst="rect">
            <a:avLst/>
          </a:prstGeom>
          <a:noFill/>
          <a:ln w="0">
            <a:noFill/>
          </a:ln>
        </p:spPr>
        <p:txBody>
          <a:bodyPr lIns="91440" rIns="91440" tIns="45720" bIns="45720" anchor="t">
            <a:noAutofit/>
          </a:bodyPr>
          <a:p>
            <a:pPr marL="216000" indent="-216000">
              <a:buNone/>
            </a:pPr>
            <a:endParaRPr b="0" lang="en-US" sz="1800" spc="-1" strike="noStrike">
              <a:solidFill>
                <a:srgbClr val="000000"/>
              </a:solidFill>
              <a:latin typeface="Arial"/>
            </a:endParaRPr>
          </a:p>
        </p:txBody>
      </p:sp>
      <p:sp>
        <p:nvSpPr>
          <p:cNvPr id="238" name="PlaceHolder 3"/>
          <p:cNvSpPr>
            <a:spLocks noGrp="1"/>
          </p:cNvSpPr>
          <p:nvPr>
            <p:ph type="sldNum" idx="103"/>
          </p:nvPr>
        </p:nvSpPr>
        <p:spPr>
          <a:xfrm>
            <a:off x="3884760" y="8685360"/>
            <a:ext cx="2967120" cy="45396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8E799249-FE78-406F-9819-28925C215F56}" type="slidenum">
              <a:rPr b="0" lang="en-US" sz="1200" spc="-1" strike="noStrike">
                <a:solidFill>
                  <a:schemeClr val="dk1"/>
                </a:solidFill>
                <a:latin typeface="+mn-lt"/>
                <a:ea typeface="+mn-ea"/>
              </a:rPr>
              <a:t>&lt;number&gt;</a:t>
            </a:fld>
            <a:endParaRPr b="0" lang="en-US"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9.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0.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0"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9F0E2D7B-3E35-48BA-BBD5-D209C97BCA19}"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4F34D7D1-1363-41A4-8E0D-4F3B569164D1}"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6"/>
          </p:nvPr>
        </p:nvSpPr>
        <p:spPr/>
        <p:txBody>
          <a:bodyPr/>
          <a:p>
            <a:r>
              <a:t>Footer</a:t>
            </a:r>
          </a:p>
        </p:txBody>
      </p:sp>
      <p:sp>
        <p:nvSpPr>
          <p:cNvPr id="3" name="PlaceHolder 2"/>
          <p:cNvSpPr>
            <a:spLocks noGrp="1"/>
          </p:cNvSpPr>
          <p:nvPr>
            <p:ph type="sldNum" idx="7"/>
          </p:nvPr>
        </p:nvSpPr>
        <p:spPr/>
        <p:txBody>
          <a:bodyPr/>
          <a:p>
            <a:fld id="{43F86494-62A2-49B4-8CA1-F437BB5B4872}"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CB4A9D29-8C8B-41BA-A604-2D7EED385004}"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EDA117ED-521C-4908-B119-39688579DCB3}" type="slidenum">
              <a:t>&lt;#&gt;</a:t>
            </a:fld>
          </a:p>
        </p:txBody>
      </p:sp>
      <p:sp>
        <p:nvSpPr>
          <p:cNvPr id="4" name="PlaceHolder 3"/>
          <p:cNvSpPr>
            <a:spLocks noGrp="1"/>
          </p:cNvSpPr>
          <p:nvPr>
            <p:ph type="dt" idx="12"/>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3DD8B2C9-E5E5-409E-9DC5-21D220C8816C}"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ontent">
    <p:spTree>
      <p:nvGrpSpPr>
        <p:cNvPr id="1" name=""/>
        <p:cNvGrpSpPr/>
        <p:nvPr/>
      </p:nvGrpSpPr>
      <p:grpSpPr>
        <a:xfrm>
          <a:off x="0" y="0"/>
          <a:ext cx="0" cy="0"/>
          <a:chOff x="0" y="0"/>
          <a:chExt cx="0" cy="0"/>
        </a:xfrm>
      </p:grpSpPr>
      <p:sp>
        <p:nvSpPr>
          <p:cNvPr id="2" name="PlaceHolder 1"/>
          <p:cNvSpPr>
            <a:spLocks noGrp="1"/>
          </p:cNvSpPr>
          <p:nvPr>
            <p:ph type="ftr" idx="15"/>
          </p:nvPr>
        </p:nvSpPr>
        <p:spPr/>
        <p:txBody>
          <a:bodyPr/>
          <a:p>
            <a:r>
              <a:t>Footer</a:t>
            </a:r>
          </a:p>
        </p:txBody>
      </p:sp>
      <p:sp>
        <p:nvSpPr>
          <p:cNvPr id="3" name="PlaceHolder 2"/>
          <p:cNvSpPr>
            <a:spLocks noGrp="1"/>
          </p:cNvSpPr>
          <p:nvPr>
            <p:ph type="sldNum" idx="16"/>
          </p:nvPr>
        </p:nvSpPr>
        <p:spPr/>
        <p:txBody>
          <a:bodyPr/>
          <a:p>
            <a:fld id="{D13052E0-F0A8-4258-AF87-831CB12BC53F}"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EBBE43B3-892A-4DD7-BCA4-F10AD46820BA}"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741DD798-8793-4F18-9B45-E4F8944047F2}"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p:spTree>
      <p:nvGrpSpPr>
        <p:cNvPr id="1" name=""/>
        <p:cNvGrpSpPr/>
        <p:nvPr/>
      </p:nvGrpSpPr>
      <p:grpSpPr>
        <a:xfrm>
          <a:off x="0" y="0"/>
          <a:ext cx="0" cy="0"/>
          <a:chOff x="0" y="0"/>
          <a:chExt cx="0" cy="0"/>
        </a:xfrm>
      </p:grpSpPr>
      <p:sp>
        <p:nvSpPr>
          <p:cNvPr id="2" name="PlaceHolder 1"/>
          <p:cNvSpPr>
            <a:spLocks noGrp="1"/>
          </p:cNvSpPr>
          <p:nvPr>
            <p:ph type="ftr" idx="21"/>
          </p:nvPr>
        </p:nvSpPr>
        <p:spPr/>
        <p:txBody>
          <a:bodyPr/>
          <a:p>
            <a:r>
              <a:t>Footer</a:t>
            </a:r>
          </a:p>
        </p:txBody>
      </p:sp>
      <p:sp>
        <p:nvSpPr>
          <p:cNvPr id="3" name="PlaceHolder 2"/>
          <p:cNvSpPr>
            <a:spLocks noGrp="1"/>
          </p:cNvSpPr>
          <p:nvPr>
            <p:ph type="sldNum" idx="22"/>
          </p:nvPr>
        </p:nvSpPr>
        <p:spPr/>
        <p:txBody>
          <a:bodyPr/>
          <a:p>
            <a:fld id="{D5BE2F0F-9A14-45ED-93F1-352CC8879DA5}"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Only">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p>
            <a:r>
              <a:t>Footer</a:t>
            </a:r>
          </a:p>
        </p:txBody>
      </p:sp>
      <p:sp>
        <p:nvSpPr>
          <p:cNvPr id="3" name="PlaceHolder 2"/>
          <p:cNvSpPr>
            <a:spLocks noGrp="1"/>
          </p:cNvSpPr>
          <p:nvPr>
            <p:ph type="sldNum" idx="24"/>
          </p:nvPr>
        </p:nvSpPr>
        <p:spPr/>
        <p:txBody>
          <a:bodyPr/>
          <a:p>
            <a:fld id="{747BC699-E661-4EA9-A6CC-A85E5E7DE2B2}" type="slidenum">
              <a:t>&lt;#&gt;</a:t>
            </a:fld>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Title Only">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6"/>
          </p:nvPr>
        </p:nvSpPr>
        <p:spPr/>
        <p:txBody>
          <a:bodyPr/>
          <a:p>
            <a:fld id="{6092E0BD-3978-4707-A8CB-3FD5BB2C3677}" type="slidenum">
              <a:t>&lt;#&gt;</a:t>
            </a:fld>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Blank">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 name="PlaceHolder 2"/>
          <p:cNvSpPr>
            <a:spLocks noGrp="1"/>
          </p:cNvSpPr>
          <p:nvPr>
            <p:ph type="ftr" idx="27"/>
          </p:nvPr>
        </p:nvSpPr>
        <p:spPr/>
        <p:txBody>
          <a:bodyPr/>
          <a:p>
            <a:r>
              <a:t>Footer</a:t>
            </a:r>
          </a:p>
        </p:txBody>
      </p:sp>
      <p:sp>
        <p:nvSpPr>
          <p:cNvPr id="4" name="PlaceHolder 3"/>
          <p:cNvSpPr>
            <a:spLocks noGrp="1"/>
          </p:cNvSpPr>
          <p:nvPr>
            <p:ph type="sldNum" idx="28"/>
          </p:nvPr>
        </p:nvSpPr>
        <p:spPr/>
        <p:txBody>
          <a:bodyPr/>
          <a:p>
            <a:fld id="{9A89D89D-3EE9-43C8-BFC1-0DBE3BB70C7C}"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1"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ftr" idx="29"/>
          </p:nvPr>
        </p:nvSpPr>
        <p:spPr/>
        <p:txBody>
          <a:bodyPr/>
          <a:p>
            <a:r>
              <a:t>Footer</a:t>
            </a:r>
          </a:p>
        </p:txBody>
      </p:sp>
      <p:sp>
        <p:nvSpPr>
          <p:cNvPr id="5" name="PlaceHolder 4"/>
          <p:cNvSpPr>
            <a:spLocks noGrp="1"/>
          </p:cNvSpPr>
          <p:nvPr>
            <p:ph type="sldNum" idx="30"/>
          </p:nvPr>
        </p:nvSpPr>
        <p:spPr/>
        <p:txBody>
          <a:bodyPr/>
          <a:p>
            <a:fld id="{72C8B885-CAA6-4B9F-9644-6F78A3FDD51E}" type="slidenum">
              <a:t>&lt;#&gt;</a:t>
            </a:fld>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
    <p:spTree>
      <p:nvGrpSpPr>
        <p:cNvPr id="1" name=""/>
        <p:cNvGrpSpPr/>
        <p:nvPr/>
      </p:nvGrpSpPr>
      <p:grpSpPr>
        <a:xfrm>
          <a:off x="0" y="0"/>
          <a:ext cx="0" cy="0"/>
          <a:chOff x="0" y="0"/>
          <a:chExt cx="0" cy="0"/>
        </a:xfrm>
      </p:grpSpPr>
      <p:sp>
        <p:nvSpPr>
          <p:cNvPr id="7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8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31"/>
          </p:nvPr>
        </p:nvSpPr>
        <p:spPr/>
        <p:txBody>
          <a:bodyPr/>
          <a:p>
            <a:r>
              <a:t>Footer</a:t>
            </a:r>
          </a:p>
        </p:txBody>
      </p:sp>
      <p:sp>
        <p:nvSpPr>
          <p:cNvPr id="6" name="PlaceHolder 5"/>
          <p:cNvSpPr>
            <a:spLocks noGrp="1"/>
          </p:cNvSpPr>
          <p:nvPr>
            <p:ph type="sldNum" idx="32"/>
          </p:nvPr>
        </p:nvSpPr>
        <p:spPr/>
        <p:txBody>
          <a:bodyPr/>
          <a:p>
            <a:fld id="{87404C3C-CCA1-41BE-A91E-155D53E1F4B3}" type="slidenum">
              <a:t>&lt;#&gt;</a:t>
            </a:fld>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spTree>
      <p:nvGrpSpPr>
        <p:cNvPr id="1" name=""/>
        <p:cNvGrpSpPr/>
        <p:nvPr/>
      </p:nvGrpSpPr>
      <p:grpSpPr>
        <a:xfrm>
          <a:off x="0" y="0"/>
          <a:ext cx="0" cy="0"/>
          <a:chOff x="0" y="0"/>
          <a:chExt cx="0" cy="0"/>
        </a:xfrm>
      </p:grpSpPr>
      <p:sp>
        <p:nvSpPr>
          <p:cNvPr id="2" name="PlaceHolder 1"/>
          <p:cNvSpPr>
            <a:spLocks noGrp="1"/>
          </p:cNvSpPr>
          <p:nvPr>
            <p:ph type="ftr" idx="33"/>
          </p:nvPr>
        </p:nvSpPr>
        <p:spPr/>
        <p:txBody>
          <a:bodyPr/>
          <a:p>
            <a:r>
              <a:t>Footer</a:t>
            </a:r>
          </a:p>
        </p:txBody>
      </p:sp>
      <p:sp>
        <p:nvSpPr>
          <p:cNvPr id="3" name="PlaceHolder 2"/>
          <p:cNvSpPr>
            <a:spLocks noGrp="1"/>
          </p:cNvSpPr>
          <p:nvPr>
            <p:ph type="sldNum" idx="34"/>
          </p:nvPr>
        </p:nvSpPr>
        <p:spPr/>
        <p:txBody>
          <a:bodyPr/>
          <a:p>
            <a:fld id="{2341986E-2952-4752-9C54-B34D4CAD36ED}" type="slidenum">
              <a:t>&lt;#&gt;</a:t>
            </a:fld>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
    <p:spTree>
      <p:nvGrpSpPr>
        <p:cNvPr id="1" name=""/>
        <p:cNvGrpSpPr/>
        <p:nvPr/>
      </p:nvGrpSpPr>
      <p:grpSpPr>
        <a:xfrm>
          <a:off x="0" y="0"/>
          <a:ext cx="0" cy="0"/>
          <a:chOff x="0" y="0"/>
          <a:chExt cx="0" cy="0"/>
        </a:xfrm>
      </p:grpSpPr>
      <p:sp>
        <p:nvSpPr>
          <p:cNvPr id="2" name="PlaceHolder 1"/>
          <p:cNvSpPr>
            <a:spLocks noGrp="1"/>
          </p:cNvSpPr>
          <p:nvPr>
            <p:ph type="ftr" idx="35"/>
          </p:nvPr>
        </p:nvSpPr>
        <p:spPr/>
        <p:txBody>
          <a:bodyPr/>
          <a:p>
            <a:r>
              <a:t>Footer</a:t>
            </a:r>
          </a:p>
        </p:txBody>
      </p:sp>
      <p:sp>
        <p:nvSpPr>
          <p:cNvPr id="3" name="PlaceHolder 2"/>
          <p:cNvSpPr>
            <a:spLocks noGrp="1"/>
          </p:cNvSpPr>
          <p:nvPr>
            <p:ph type="sldNum" idx="36"/>
          </p:nvPr>
        </p:nvSpPr>
        <p:spPr/>
        <p:txBody>
          <a:bodyPr/>
          <a:p>
            <a:fld id="{120C59F4-3A49-447F-B6BE-E99B9E79CE8A}" type="slidenum">
              <a:t>&lt;#&gt;</a:t>
            </a:fld>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4">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92"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319EE516-20B2-4722-9B52-15C730E3FBE2}" type="slidenum">
              <a:t>&lt;#&gt;</a:t>
            </a:fld>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5">
    <p:spTree>
      <p:nvGrpSpPr>
        <p:cNvPr id="1" name=""/>
        <p:cNvGrpSpPr/>
        <p:nvPr/>
      </p:nvGrpSpPr>
      <p:grpSpPr>
        <a:xfrm>
          <a:off x="0" y="0"/>
          <a:ext cx="0" cy="0"/>
          <a:chOff x="0" y="0"/>
          <a:chExt cx="0" cy="0"/>
        </a:xfrm>
      </p:grpSpPr>
      <p:sp>
        <p:nvSpPr>
          <p:cNvPr id="2" name="PlaceHolder 1"/>
          <p:cNvSpPr>
            <a:spLocks noGrp="1"/>
          </p:cNvSpPr>
          <p:nvPr>
            <p:ph type="ftr" idx="39"/>
          </p:nvPr>
        </p:nvSpPr>
        <p:spPr/>
        <p:txBody>
          <a:bodyPr/>
          <a:p>
            <a:r>
              <a:t>Footer</a:t>
            </a:r>
          </a:p>
        </p:txBody>
      </p:sp>
      <p:sp>
        <p:nvSpPr>
          <p:cNvPr id="3" name="PlaceHolder 2"/>
          <p:cNvSpPr>
            <a:spLocks noGrp="1"/>
          </p:cNvSpPr>
          <p:nvPr>
            <p:ph type="sldNum" idx="40"/>
          </p:nvPr>
        </p:nvSpPr>
        <p:spPr/>
        <p:txBody>
          <a:bodyPr/>
          <a:p>
            <a:fld id="{55A2FF76-7070-47B4-8DFF-864C0F0BBEEC}" type="slidenum">
              <a:t>&lt;#&gt;</a:t>
            </a:fld>
          </a:p>
        </p:txBody>
      </p:sp>
      <p:sp>
        <p:nvSpPr>
          <p:cNvPr id="4" name="PlaceHolder 3"/>
          <p:cNvSpPr>
            <a:spLocks noGrp="1"/>
          </p:cNvSpPr>
          <p:nvPr>
            <p:ph type="dt" idx="41"/>
          </p:nvPr>
        </p:nvSpPr>
        <p:spPr/>
        <p:txBody>
          <a:bodyPr/>
          <a:p>
            <a:r>
              <a:rPr lang="en-US"/>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spTree>
      <p:nvGrpSpPr>
        <p:cNvPr id="1" name=""/>
        <p:cNvGrpSpPr/>
        <p:nvPr/>
      </p:nvGrpSpPr>
      <p:grpSpPr>
        <a:xfrm>
          <a:off x="0" y="0"/>
          <a:ext cx="0" cy="0"/>
          <a:chOff x="0" y="0"/>
          <a:chExt cx="0" cy="0"/>
        </a:xfrm>
      </p:grpSpPr>
      <p:sp>
        <p:nvSpPr>
          <p:cNvPr id="10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0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
        <p:nvSpPr>
          <p:cNvPr id="4" name="PlaceHolder 3"/>
          <p:cNvSpPr>
            <a:spLocks noGrp="1"/>
          </p:cNvSpPr>
          <p:nvPr>
            <p:ph type="ftr" idx="42"/>
          </p:nvPr>
        </p:nvSpPr>
        <p:spPr/>
        <p:txBody>
          <a:bodyPr/>
          <a:p>
            <a:r>
              <a:t>Footer</a:t>
            </a:r>
          </a:p>
        </p:txBody>
      </p:sp>
      <p:sp>
        <p:nvSpPr>
          <p:cNvPr id="5" name="PlaceHolder 4"/>
          <p:cNvSpPr>
            <a:spLocks noGrp="1"/>
          </p:cNvSpPr>
          <p:nvPr>
            <p:ph type="sldNum" idx="43"/>
          </p:nvPr>
        </p:nvSpPr>
        <p:spPr/>
        <p:txBody>
          <a:bodyPr/>
          <a:p>
            <a:fld id="{AB0F4B80-DFF2-4410-8BEC-78883C2EE4E9}" type="slidenum">
              <a:t>&lt;#&gt;</a:t>
            </a:fld>
          </a:p>
        </p:txBody>
      </p:sp>
      <p:sp>
        <p:nvSpPr>
          <p:cNvPr id="6" name="PlaceHolder 5"/>
          <p:cNvSpPr>
            <a:spLocks noGrp="1"/>
          </p:cNvSpPr>
          <p:nvPr>
            <p:ph type="dt" idx="44"/>
          </p:nvPr>
        </p:nvSpPr>
        <p:spPr/>
        <p:txBody>
          <a:bodyPr/>
          <a:p>
            <a:r>
              <a:rPr lang="en-US"/>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7">
    <p:spTree>
      <p:nvGrpSpPr>
        <p:cNvPr id="1" name=""/>
        <p:cNvGrpSpPr/>
        <p:nvPr/>
      </p:nvGrpSpPr>
      <p:grpSpPr>
        <a:xfrm>
          <a:off x="0" y="0"/>
          <a:ext cx="0" cy="0"/>
          <a:chOff x="0" y="0"/>
          <a:chExt cx="0" cy="0"/>
        </a:xfrm>
      </p:grpSpPr>
      <p:sp>
        <p:nvSpPr>
          <p:cNvPr id="2" name="PlaceHolder 1"/>
          <p:cNvSpPr>
            <a:spLocks noGrp="1"/>
          </p:cNvSpPr>
          <p:nvPr>
            <p:ph type="ftr" idx="45"/>
          </p:nvPr>
        </p:nvSpPr>
        <p:spPr/>
        <p:txBody>
          <a:bodyPr/>
          <a:p>
            <a:r>
              <a:t>Footer</a:t>
            </a:r>
          </a:p>
        </p:txBody>
      </p:sp>
      <p:sp>
        <p:nvSpPr>
          <p:cNvPr id="3" name="PlaceHolder 2"/>
          <p:cNvSpPr>
            <a:spLocks noGrp="1"/>
          </p:cNvSpPr>
          <p:nvPr>
            <p:ph type="sldNum" idx="46"/>
          </p:nvPr>
        </p:nvSpPr>
        <p:spPr/>
        <p:txBody>
          <a:bodyPr/>
          <a:p>
            <a:fld id="{B5D222C1-C0AA-4E5A-953C-8375322C1122}" type="slidenum">
              <a:t>&lt;#&gt;</a:t>
            </a:fld>
          </a:p>
        </p:txBody>
      </p:sp>
      <p:sp>
        <p:nvSpPr>
          <p:cNvPr id="4" name="PlaceHolder 3"/>
          <p:cNvSpPr>
            <a:spLocks noGrp="1"/>
          </p:cNvSpPr>
          <p:nvPr>
            <p:ph type="dt" idx="47"/>
          </p:nvPr>
        </p:nvSpPr>
        <p:spPr/>
        <p:txBody>
          <a:bodyPr/>
          <a:p>
            <a:r>
              <a:rPr lang="en-US"/>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8">
    <p:spTree>
      <p:nvGrpSpPr>
        <p:cNvPr id="1" name=""/>
        <p:cNvGrpSpPr/>
        <p:nvPr/>
      </p:nvGrpSpPr>
      <p:grpSpPr>
        <a:xfrm>
          <a:off x="0" y="0"/>
          <a:ext cx="0" cy="0"/>
          <a:chOff x="0" y="0"/>
          <a:chExt cx="0" cy="0"/>
        </a:xfrm>
      </p:grpSpPr>
      <p:sp>
        <p:nvSpPr>
          <p:cNvPr id="2" name="PlaceHolder 1"/>
          <p:cNvSpPr>
            <a:spLocks noGrp="1"/>
          </p:cNvSpPr>
          <p:nvPr>
            <p:ph type="ftr" idx="48"/>
          </p:nvPr>
        </p:nvSpPr>
        <p:spPr/>
        <p:txBody>
          <a:bodyPr/>
          <a:p>
            <a:r>
              <a:t>Footer</a:t>
            </a:r>
          </a:p>
        </p:txBody>
      </p:sp>
      <p:sp>
        <p:nvSpPr>
          <p:cNvPr id="3" name="PlaceHolder 2"/>
          <p:cNvSpPr>
            <a:spLocks noGrp="1"/>
          </p:cNvSpPr>
          <p:nvPr>
            <p:ph type="sldNum" idx="49"/>
          </p:nvPr>
        </p:nvSpPr>
        <p:spPr/>
        <p:txBody>
          <a:bodyPr/>
          <a:p>
            <a:fld id="{B6CA8AF1-C76F-48D1-A7AC-31DB22BC04C5}" type="slidenum">
              <a:t>&lt;#&gt;</a:t>
            </a:fld>
          </a:p>
        </p:txBody>
      </p:sp>
      <p:sp>
        <p:nvSpPr>
          <p:cNvPr id="4" name="PlaceHolder 3"/>
          <p:cNvSpPr>
            <a:spLocks noGrp="1"/>
          </p:cNvSpPr>
          <p:nvPr>
            <p:ph type="dt" idx="50"/>
          </p:nvPr>
        </p:nvSpPr>
        <p:spPr/>
        <p:txBody>
          <a:bodyPr/>
          <a:p>
            <a:r>
              <a:rPr lang="en-US"/>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9">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1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 name="PlaceHolder 3"/>
          <p:cNvSpPr>
            <a:spLocks noGrp="1"/>
          </p:cNvSpPr>
          <p:nvPr>
            <p:ph type="ftr" idx="51"/>
          </p:nvPr>
        </p:nvSpPr>
        <p:spPr/>
        <p:txBody>
          <a:bodyPr/>
          <a:p>
            <a:r>
              <a:t>Footer</a:t>
            </a:r>
          </a:p>
        </p:txBody>
      </p:sp>
      <p:sp>
        <p:nvSpPr>
          <p:cNvPr id="5" name="PlaceHolder 4"/>
          <p:cNvSpPr>
            <a:spLocks noGrp="1"/>
          </p:cNvSpPr>
          <p:nvPr>
            <p:ph type="sldNum" idx="52"/>
          </p:nvPr>
        </p:nvSpPr>
        <p:spPr/>
        <p:txBody>
          <a:bodyPr/>
          <a:p>
            <a:fld id="{573FB85D-AF60-420B-A9FB-5BAD6E76E55B}" type="slidenum">
              <a:t>&lt;#&gt;</a:t>
            </a:fld>
          </a:p>
        </p:txBody>
      </p:sp>
      <p:sp>
        <p:nvSpPr>
          <p:cNvPr id="6" name="PlaceHolder 5"/>
          <p:cNvSpPr>
            <a:spLocks noGrp="1"/>
          </p:cNvSpPr>
          <p:nvPr>
            <p:ph type="dt" idx="53"/>
          </p:nvPr>
        </p:nvSpPr>
        <p:spPr/>
        <p:txBody>
          <a:bodyPr/>
          <a:p>
            <a:r>
              <a:rPr lang="en-US"/>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spTree>
      <p:nvGrpSpPr>
        <p:cNvPr id="1" name=""/>
        <p:cNvGrpSpPr/>
        <p:nvPr/>
      </p:nvGrpSpPr>
      <p:grpSpPr>
        <a:xfrm>
          <a:off x="0" y="0"/>
          <a:ext cx="0" cy="0"/>
          <a:chOff x="0" y="0"/>
          <a:chExt cx="0" cy="0"/>
        </a:xfrm>
      </p:grpSpPr>
      <p:sp>
        <p:nvSpPr>
          <p:cNvPr id="2" name="PlaceHolder 1"/>
          <p:cNvSpPr>
            <a:spLocks noGrp="1"/>
          </p:cNvSpPr>
          <p:nvPr>
            <p:ph type="ftr" idx="54"/>
          </p:nvPr>
        </p:nvSpPr>
        <p:spPr/>
        <p:txBody>
          <a:bodyPr/>
          <a:p>
            <a:r>
              <a:t>Footer</a:t>
            </a:r>
          </a:p>
        </p:txBody>
      </p:sp>
      <p:sp>
        <p:nvSpPr>
          <p:cNvPr id="3" name="PlaceHolder 2"/>
          <p:cNvSpPr>
            <a:spLocks noGrp="1"/>
          </p:cNvSpPr>
          <p:nvPr>
            <p:ph type="sldNum" idx="55"/>
          </p:nvPr>
        </p:nvSpPr>
        <p:spPr/>
        <p:txBody>
          <a:bodyPr/>
          <a:p>
            <a:fld id="{AE4A47A1-8098-4946-98D6-25B8944BF2D2}" type="slidenum">
              <a:t>&lt;#&gt;</a:t>
            </a:fld>
          </a:p>
        </p:txBody>
      </p:sp>
      <p:sp>
        <p:nvSpPr>
          <p:cNvPr id="4" name="PlaceHolder 3"/>
          <p:cNvSpPr>
            <a:spLocks noGrp="1"/>
          </p:cNvSpPr>
          <p:nvPr>
            <p:ph type="dt" idx="56"/>
          </p:nvPr>
        </p:nvSpPr>
        <p:spPr/>
        <p:txBody>
          <a:bodyPr/>
          <a:p>
            <a:r>
              <a:rPr lang="en-US"/>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1">
    <p:spTree>
      <p:nvGrpSpPr>
        <p:cNvPr id="1" name=""/>
        <p:cNvGrpSpPr/>
        <p:nvPr/>
      </p:nvGrpSpPr>
      <p:grpSpPr>
        <a:xfrm>
          <a:off x="0" y="0"/>
          <a:ext cx="0" cy="0"/>
          <a:chOff x="0" y="0"/>
          <a:chExt cx="0" cy="0"/>
        </a:xfrm>
      </p:grpSpPr>
      <p:sp>
        <p:nvSpPr>
          <p:cNvPr id="1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2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2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 name="PlaceHolder 4"/>
          <p:cNvSpPr>
            <a:spLocks noGrp="1"/>
          </p:cNvSpPr>
          <p:nvPr>
            <p:ph type="ftr" idx="57"/>
          </p:nvPr>
        </p:nvSpPr>
        <p:spPr/>
        <p:txBody>
          <a:bodyPr/>
          <a:p>
            <a:r>
              <a:t>Footer</a:t>
            </a:r>
          </a:p>
        </p:txBody>
      </p:sp>
      <p:sp>
        <p:nvSpPr>
          <p:cNvPr id="6" name="PlaceHolder 5"/>
          <p:cNvSpPr>
            <a:spLocks noGrp="1"/>
          </p:cNvSpPr>
          <p:nvPr>
            <p:ph type="sldNum" idx="58"/>
          </p:nvPr>
        </p:nvSpPr>
        <p:spPr/>
        <p:txBody>
          <a:bodyPr/>
          <a:p>
            <a:fld id="{8085C19D-7DE1-461B-B90D-5F9681C69D23}" type="slidenum">
              <a:t>&lt;#&gt;</a:t>
            </a:fld>
          </a:p>
        </p:txBody>
      </p:sp>
      <p:sp>
        <p:nvSpPr>
          <p:cNvPr id="7" name="PlaceHolder 6"/>
          <p:cNvSpPr>
            <a:spLocks noGrp="1"/>
          </p:cNvSpPr>
          <p:nvPr>
            <p:ph type="dt" idx="59"/>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2">
    <p:spTree>
      <p:nvGrpSpPr>
        <p:cNvPr id="1" name=""/>
        <p:cNvGrpSpPr/>
        <p:nvPr/>
      </p:nvGrpSpPr>
      <p:grpSpPr>
        <a:xfrm>
          <a:off x="0" y="0"/>
          <a:ext cx="0" cy="0"/>
          <a:chOff x="0" y="0"/>
          <a:chExt cx="0" cy="0"/>
        </a:xfrm>
      </p:grpSpPr>
      <p:sp>
        <p:nvSpPr>
          <p:cNvPr id="2" name="PlaceHolder 1"/>
          <p:cNvSpPr>
            <a:spLocks noGrp="1"/>
          </p:cNvSpPr>
          <p:nvPr>
            <p:ph type="ftr" idx="60"/>
          </p:nvPr>
        </p:nvSpPr>
        <p:spPr/>
        <p:txBody>
          <a:bodyPr/>
          <a:p>
            <a:r>
              <a:t>Footer</a:t>
            </a:r>
          </a:p>
        </p:txBody>
      </p:sp>
      <p:sp>
        <p:nvSpPr>
          <p:cNvPr id="3" name="PlaceHolder 2"/>
          <p:cNvSpPr>
            <a:spLocks noGrp="1"/>
          </p:cNvSpPr>
          <p:nvPr>
            <p:ph type="sldNum" idx="61"/>
          </p:nvPr>
        </p:nvSpPr>
        <p:spPr/>
        <p:txBody>
          <a:bodyPr/>
          <a:p>
            <a:fld id="{2DFD2433-1E50-4D72-9A64-6C608874AC72}" type="slidenum">
              <a:t>&lt;#&gt;</a:t>
            </a:fld>
          </a:p>
        </p:txBody>
      </p:sp>
      <p:sp>
        <p:nvSpPr>
          <p:cNvPr id="4" name="PlaceHolder 3"/>
          <p:cNvSpPr>
            <a:spLocks noGrp="1"/>
          </p:cNvSpPr>
          <p:nvPr>
            <p:ph type="dt" idx="62"/>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3">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 name="PlaceHolder 2"/>
          <p:cNvSpPr>
            <a:spLocks noGrp="1"/>
          </p:cNvSpPr>
          <p:nvPr>
            <p:ph type="ftr" idx="63"/>
          </p:nvPr>
        </p:nvSpPr>
        <p:spPr/>
        <p:txBody>
          <a:bodyPr/>
          <a:p>
            <a:r>
              <a:t>Footer</a:t>
            </a:r>
          </a:p>
        </p:txBody>
      </p:sp>
      <p:sp>
        <p:nvSpPr>
          <p:cNvPr id="4" name="PlaceHolder 3"/>
          <p:cNvSpPr>
            <a:spLocks noGrp="1"/>
          </p:cNvSpPr>
          <p:nvPr>
            <p:ph type="sldNum" idx="64"/>
          </p:nvPr>
        </p:nvSpPr>
        <p:spPr/>
        <p:txBody>
          <a:bodyPr/>
          <a:p>
            <a:fld id="{4C4AB1CE-BB44-4CDA-9841-52BF8F60479F}" type="slidenum">
              <a:t>&lt;#&gt;</a:t>
            </a:fld>
          </a:p>
        </p:txBody>
      </p:sp>
      <p:sp>
        <p:nvSpPr>
          <p:cNvPr id="5" name="PlaceHolder 4"/>
          <p:cNvSpPr>
            <a:spLocks noGrp="1"/>
          </p:cNvSpPr>
          <p:nvPr>
            <p:ph type="dt" idx="65"/>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4">
    <p:spTree>
      <p:nvGrpSpPr>
        <p:cNvPr id="1" name=""/>
        <p:cNvGrpSpPr/>
        <p:nvPr/>
      </p:nvGrpSpPr>
      <p:grpSpPr>
        <a:xfrm>
          <a:off x="0" y="0"/>
          <a:ext cx="0" cy="0"/>
          <a:chOff x="0" y="0"/>
          <a:chExt cx="0" cy="0"/>
        </a:xfrm>
      </p:grpSpPr>
      <p:sp>
        <p:nvSpPr>
          <p:cNvPr id="2" name="PlaceHolder 1"/>
          <p:cNvSpPr>
            <a:spLocks noGrp="1"/>
          </p:cNvSpPr>
          <p:nvPr>
            <p:ph type="ftr" idx="66"/>
          </p:nvPr>
        </p:nvSpPr>
        <p:spPr/>
        <p:txBody>
          <a:bodyPr/>
          <a:p>
            <a:r>
              <a:t>Footer</a:t>
            </a:r>
          </a:p>
        </p:txBody>
      </p:sp>
      <p:sp>
        <p:nvSpPr>
          <p:cNvPr id="3" name="PlaceHolder 2"/>
          <p:cNvSpPr>
            <a:spLocks noGrp="1"/>
          </p:cNvSpPr>
          <p:nvPr>
            <p:ph type="sldNum" idx="67"/>
          </p:nvPr>
        </p:nvSpPr>
        <p:spPr/>
        <p:txBody>
          <a:bodyPr/>
          <a:p>
            <a:fld id="{1CE4BCA1-A028-46B2-837B-ABA80AF66A30}" type="slidenum">
              <a:t>&lt;#&gt;</a:t>
            </a:fld>
          </a:p>
        </p:txBody>
      </p:sp>
      <p:sp>
        <p:nvSpPr>
          <p:cNvPr id="4" name="PlaceHolder 3"/>
          <p:cNvSpPr>
            <a:spLocks noGrp="1"/>
          </p:cNvSpPr>
          <p:nvPr>
            <p:ph type="dt" idx="68"/>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spTree>
      <p:nvGrpSpPr>
        <p:cNvPr id="1" name=""/>
        <p:cNvGrpSpPr/>
        <p:nvPr/>
      </p:nvGrpSpPr>
      <p:grpSpPr>
        <a:xfrm>
          <a:off x="0" y="0"/>
          <a:ext cx="0" cy="0"/>
          <a:chOff x="0" y="0"/>
          <a:chExt cx="0" cy="0"/>
        </a:xfrm>
      </p:grpSpPr>
      <p:sp>
        <p:nvSpPr>
          <p:cNvPr id="2" name="PlaceHolder 1"/>
          <p:cNvSpPr>
            <a:spLocks noGrp="1"/>
          </p:cNvSpPr>
          <p:nvPr>
            <p:ph type="ftr" idx="69"/>
          </p:nvPr>
        </p:nvSpPr>
        <p:spPr/>
        <p:txBody>
          <a:bodyPr/>
          <a:p>
            <a:r>
              <a:t>Footer</a:t>
            </a:r>
          </a:p>
        </p:txBody>
      </p:sp>
      <p:sp>
        <p:nvSpPr>
          <p:cNvPr id="3" name="PlaceHolder 2"/>
          <p:cNvSpPr>
            <a:spLocks noGrp="1"/>
          </p:cNvSpPr>
          <p:nvPr>
            <p:ph type="sldNum" idx="70"/>
          </p:nvPr>
        </p:nvSpPr>
        <p:spPr/>
        <p:txBody>
          <a:bodyPr/>
          <a:p>
            <a:fld id="{C678DCEB-EE52-4CB8-8305-B84548F8D076}" type="slidenum">
              <a:t>&lt;#&gt;</a:t>
            </a:fld>
          </a:p>
        </p:txBody>
      </p:sp>
      <p:sp>
        <p:nvSpPr>
          <p:cNvPr id="4" name="PlaceHolder 3"/>
          <p:cNvSpPr>
            <a:spLocks noGrp="1"/>
          </p:cNvSpPr>
          <p:nvPr>
            <p:ph type="dt" idx="71"/>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6">
    <p:spTree>
      <p:nvGrpSpPr>
        <p:cNvPr id="1" name=""/>
        <p:cNvGrpSpPr/>
        <p:nvPr/>
      </p:nvGrpSpPr>
      <p:grpSpPr>
        <a:xfrm>
          <a:off x="0" y="0"/>
          <a:ext cx="0" cy="0"/>
          <a:chOff x="0" y="0"/>
          <a:chExt cx="0" cy="0"/>
        </a:xfrm>
      </p:grpSpPr>
      <p:sp>
        <p:nvSpPr>
          <p:cNvPr id="2" name="PlaceHolder 1"/>
          <p:cNvSpPr>
            <a:spLocks noGrp="1"/>
          </p:cNvSpPr>
          <p:nvPr>
            <p:ph type="ftr" idx="72"/>
          </p:nvPr>
        </p:nvSpPr>
        <p:spPr/>
        <p:txBody>
          <a:bodyPr/>
          <a:p>
            <a:r>
              <a:t>Footer</a:t>
            </a:r>
          </a:p>
        </p:txBody>
      </p:sp>
      <p:sp>
        <p:nvSpPr>
          <p:cNvPr id="3" name="PlaceHolder 2"/>
          <p:cNvSpPr>
            <a:spLocks noGrp="1"/>
          </p:cNvSpPr>
          <p:nvPr>
            <p:ph type="sldNum" idx="73"/>
          </p:nvPr>
        </p:nvSpPr>
        <p:spPr/>
        <p:txBody>
          <a:bodyPr/>
          <a:p>
            <a:fld id="{1CADE773-A4E6-4163-B80B-44164A0CEDE2}" type="slidenum">
              <a:t>&lt;#&gt;</a:t>
            </a:fld>
          </a:p>
        </p:txBody>
      </p:sp>
      <p:sp>
        <p:nvSpPr>
          <p:cNvPr id="4" name="PlaceHolder 3"/>
          <p:cNvSpPr>
            <a:spLocks noGrp="1"/>
          </p:cNvSpPr>
          <p:nvPr>
            <p:ph type="dt" idx="74"/>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6.jpeg"/><Relationship Id="rId3"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7.png"/><Relationship Id="rId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image" Target="../media/image3.png"/><Relationship Id="rId3"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image" Target="../media/image3.png"/><Relationship Id="rId3"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image" Target="../media/image3.png"/><Relationship Id="rId3"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3.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3.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3.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3.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slideLayout" Target="../slideLayouts/slideLayout28.xml"/>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slideLayout" Target="../slideLayouts/slideLayout29.xml"/>
</Relationships>
</file>

<file path=ppt/slideMasters/_rels/slideMaster30.xml.rels><?xml version="1.0" encoding="UTF-8"?>
<Relationships xmlns="http://schemas.openxmlformats.org/package/2006/relationships"><Relationship Id="rId1" Type="http://schemas.openxmlformats.org/officeDocument/2006/relationships/theme" Target="../theme/theme30.xml"/><Relationship Id="rId2" Type="http://schemas.openxmlformats.org/officeDocument/2006/relationships/slideLayout" Target="../slideLayouts/slideLayout3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8" descr=""/>
          <p:cNvPicPr/>
          <p:nvPr/>
        </p:nvPicPr>
        <p:blipFill>
          <a:blip r:embed="rId2"/>
          <a:srcRect l="0" t="0" r="6512" b="0"/>
          <a:stretch/>
        </p:blipFill>
        <p:spPr>
          <a:xfrm>
            <a:off x="0" y="106200"/>
            <a:ext cx="12187440" cy="6186240"/>
          </a:xfrm>
          <a:prstGeom prst="rect">
            <a:avLst/>
          </a:prstGeom>
          <a:ln w="0">
            <a:noFill/>
          </a:ln>
        </p:spPr>
      </p:pic>
      <p:sp>
        <p:nvSpPr>
          <p:cNvPr id="1" name="Rectangle 9"/>
          <p:cNvSpPr/>
          <p:nvPr/>
        </p:nvSpPr>
        <p:spPr>
          <a:xfrm>
            <a:off x="0" y="106200"/>
            <a:ext cx="12187440" cy="6186240"/>
          </a:xfrm>
          <a:prstGeom prst="rect">
            <a:avLst/>
          </a:prstGeom>
          <a:solidFill>
            <a:schemeClr val="lt2">
              <a:lumMod val="10000"/>
              <a:alpha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Roboto Condensed"/>
              <a:ea typeface="Arial"/>
            </a:endParaRPr>
          </a:p>
        </p:txBody>
      </p:sp>
      <p:pic>
        <p:nvPicPr>
          <p:cNvPr id="2" name="Picture 11" descr=""/>
          <p:cNvPicPr/>
          <p:nvPr/>
        </p:nvPicPr>
        <p:blipFill>
          <a:blip r:embed="rId3"/>
          <a:stretch/>
        </p:blipFill>
        <p:spPr>
          <a:xfrm>
            <a:off x="563400" y="1550880"/>
            <a:ext cx="3713400" cy="2786400"/>
          </a:xfrm>
          <a:prstGeom prst="rect">
            <a:avLst/>
          </a:prstGeom>
          <a:ln w="0">
            <a:noFill/>
          </a:ln>
        </p:spPr>
      </p:pic>
      <p:pic>
        <p:nvPicPr>
          <p:cNvPr id="3" name="Picture 10" descr=""/>
          <p:cNvPicPr/>
          <p:nvPr/>
        </p:nvPicPr>
        <p:blipFill>
          <a:blip r:embed="rId4"/>
          <a:stretch/>
        </p:blipFill>
        <p:spPr>
          <a:xfrm>
            <a:off x="0" y="0"/>
            <a:ext cx="12187440" cy="6853320"/>
          </a:xfrm>
          <a:prstGeom prst="rect">
            <a:avLst/>
          </a:prstGeom>
          <a:ln w="0">
            <a:noFill/>
          </a:ln>
        </p:spPr>
      </p:pic>
      <p:sp>
        <p:nvSpPr>
          <p:cNvPr id="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
        <p:nvSpPr>
          <p:cNvPr id="5" name="PlaceHolder 2"/>
          <p:cNvSpPr>
            <a:spLocks noGrp="1"/>
          </p:cNvSpPr>
          <p:nvPr>
            <p:ph type="ftr" idx="1"/>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 name="PlaceHolder 3"/>
          <p:cNvSpPr>
            <a:spLocks noGrp="1"/>
          </p:cNvSpPr>
          <p:nvPr>
            <p:ph type="sldNum" idx="2"/>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61F69415-C469-4F33-97F3-A880185DE90B}"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7" name="PlaceHolder 4"/>
          <p:cNvSpPr>
            <a:spLocks noGrp="1"/>
          </p:cNvSpPr>
          <p:nvPr>
            <p:ph type="dt" idx="3"/>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8"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1" name="Picture 7" descr=""/>
          <p:cNvPicPr/>
          <p:nvPr/>
        </p:nvPicPr>
        <p:blipFill>
          <a:blip r:embed="rId2"/>
          <a:stretch/>
        </p:blipFill>
        <p:spPr>
          <a:xfrm>
            <a:off x="0" y="0"/>
            <a:ext cx="12187440" cy="6853320"/>
          </a:xfrm>
          <a:prstGeom prst="rect">
            <a:avLst/>
          </a:prstGeom>
          <a:ln w="0">
            <a:noFill/>
          </a:ln>
        </p:spPr>
      </p:pic>
      <p:pic>
        <p:nvPicPr>
          <p:cNvPr id="12" name="Picture 8" descr=""/>
          <p:cNvPicPr/>
          <p:nvPr/>
        </p:nvPicPr>
        <p:blipFill>
          <a:blip r:embed="rId3"/>
          <a:stretch/>
        </p:blipFill>
        <p:spPr>
          <a:xfrm>
            <a:off x="11633760" y="225720"/>
            <a:ext cx="468360" cy="649440"/>
          </a:xfrm>
          <a:prstGeom prst="rect">
            <a:avLst/>
          </a:prstGeom>
          <a:ln w="0">
            <a:noFill/>
          </a:ln>
        </p:spPr>
      </p:pic>
      <p:sp>
        <p:nvSpPr>
          <p:cNvPr id="13" name="PlaceHolder 1"/>
          <p:cNvSpPr>
            <a:spLocks noGrp="1"/>
          </p:cNvSpPr>
          <p:nvPr>
            <p:ph type="ftr" idx="4"/>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4" name="PlaceHolder 2"/>
          <p:cNvSpPr>
            <a:spLocks noGrp="1"/>
          </p:cNvSpPr>
          <p:nvPr>
            <p:ph type="sldNum" idx="5"/>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B58EEE3E-CF7E-4ECD-B69D-1D8D21810AE0}"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5" name="Picture 7" descr=""/>
          <p:cNvPicPr/>
          <p:nvPr/>
        </p:nvPicPr>
        <p:blipFill>
          <a:blip r:embed="rId2"/>
          <a:stretch/>
        </p:blipFill>
        <p:spPr>
          <a:xfrm>
            <a:off x="0" y="0"/>
            <a:ext cx="12187440" cy="6853320"/>
          </a:xfrm>
          <a:prstGeom prst="rect">
            <a:avLst/>
          </a:prstGeom>
          <a:ln w="0">
            <a:noFill/>
          </a:ln>
        </p:spPr>
      </p:pic>
      <p:pic>
        <p:nvPicPr>
          <p:cNvPr id="16" name="Picture 8" descr=""/>
          <p:cNvPicPr/>
          <p:nvPr/>
        </p:nvPicPr>
        <p:blipFill>
          <a:blip r:embed="rId3"/>
          <a:stretch/>
        </p:blipFill>
        <p:spPr>
          <a:xfrm>
            <a:off x="11633760" y="225720"/>
            <a:ext cx="468360" cy="649440"/>
          </a:xfrm>
          <a:prstGeom prst="rect">
            <a:avLst/>
          </a:prstGeom>
          <a:ln w="0">
            <a:noFill/>
          </a:ln>
        </p:spPr>
      </p:pic>
      <p:sp>
        <p:nvSpPr>
          <p:cNvPr id="17" name="PlaceHolder 1"/>
          <p:cNvSpPr>
            <a:spLocks noGrp="1"/>
          </p:cNvSpPr>
          <p:nvPr>
            <p:ph type="ftr" idx="6"/>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8" name="PlaceHolder 2"/>
          <p:cNvSpPr>
            <a:spLocks noGrp="1"/>
          </p:cNvSpPr>
          <p:nvPr>
            <p:ph type="sldNum" idx="7"/>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Roboto Condensed"/>
                <a:ea typeface="Arial"/>
              </a:defRPr>
            </a:lvl1pPr>
          </a:lstStyle>
          <a:p>
            <a:pPr indent="0" algn="r" defTabSz="914400">
              <a:lnSpc>
                <a:spcPct val="100000"/>
              </a:lnSpc>
              <a:buNone/>
              <a:tabLst>
                <a:tab algn="l" pos="0"/>
              </a:tabLst>
            </a:pPr>
            <a:fld id="{43E218C1-5064-4AE8-94FC-C8FADCCCEA50}" type="slidenum">
              <a:rPr b="0" lang="en-US" sz="1200" spc="-1" strike="noStrike">
                <a:solidFill>
                  <a:schemeClr val="dk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ftr" idx="8"/>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0" name="PlaceHolder 2"/>
          <p:cNvSpPr>
            <a:spLocks noGrp="1"/>
          </p:cNvSpPr>
          <p:nvPr>
            <p:ph type="sldNum" idx="9"/>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Roboto Condensed"/>
                <a:ea typeface="Arial"/>
              </a:defRPr>
            </a:lvl1pPr>
          </a:lstStyle>
          <a:p>
            <a:pPr indent="0" algn="r" defTabSz="914400">
              <a:lnSpc>
                <a:spcPct val="100000"/>
              </a:lnSpc>
              <a:buNone/>
              <a:tabLst>
                <a:tab algn="l" pos="0"/>
              </a:tabLst>
            </a:pPr>
            <a:fld id="{5F2253C2-7DAE-42AD-A77F-2AA88F514B2E}" type="slidenum">
              <a:rPr b="0" lang="en-US" sz="1200" spc="-1" strike="noStrike">
                <a:solidFill>
                  <a:schemeClr val="dk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ftr" idx="10"/>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2" name="PlaceHolder 2"/>
          <p:cNvSpPr>
            <a:spLocks noGrp="1"/>
          </p:cNvSpPr>
          <p:nvPr>
            <p:ph type="sldNum" idx="11"/>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Roboto Condensed"/>
                <a:ea typeface="Arial"/>
              </a:defRPr>
            </a:lvl1pPr>
          </a:lstStyle>
          <a:p>
            <a:pPr indent="0" algn="r" defTabSz="914400">
              <a:lnSpc>
                <a:spcPct val="100000"/>
              </a:lnSpc>
              <a:buNone/>
              <a:tabLst>
                <a:tab algn="l" pos="0"/>
              </a:tabLst>
            </a:pPr>
            <a:fld id="{0AD51EC8-905E-4BFA-923D-39FD9F99A4A2}" type="slidenum">
              <a:rPr b="0" lang="en-US" sz="1200" spc="-1" strike="noStrike">
                <a:solidFill>
                  <a:schemeClr val="dk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23" name="PlaceHolder 3"/>
          <p:cNvSpPr>
            <a:spLocks noGrp="1"/>
          </p:cNvSpPr>
          <p:nvPr>
            <p:ph type="dt" idx="12"/>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4" name="Picture 6" descr=""/>
          <p:cNvPicPr/>
          <p:nvPr/>
        </p:nvPicPr>
        <p:blipFill>
          <a:blip r:embed="rId2"/>
          <a:stretch/>
        </p:blipFill>
        <p:spPr>
          <a:xfrm>
            <a:off x="0" y="0"/>
            <a:ext cx="12187440" cy="6853320"/>
          </a:xfrm>
          <a:prstGeom prst="rect">
            <a:avLst/>
          </a:prstGeom>
          <a:ln w="0">
            <a:noFill/>
          </a:ln>
        </p:spPr>
      </p:pic>
      <p:pic>
        <p:nvPicPr>
          <p:cNvPr id="25" name="Picture 9" descr=""/>
          <p:cNvPicPr/>
          <p:nvPr/>
        </p:nvPicPr>
        <p:blipFill>
          <a:blip r:embed="rId3"/>
          <a:stretch/>
        </p:blipFill>
        <p:spPr>
          <a:xfrm>
            <a:off x="563400" y="1550880"/>
            <a:ext cx="3713400" cy="2786400"/>
          </a:xfrm>
          <a:prstGeom prst="rect">
            <a:avLst/>
          </a:prstGeom>
          <a:ln w="0">
            <a:noFill/>
          </a:ln>
        </p:spPr>
      </p:pic>
      <p:sp>
        <p:nvSpPr>
          <p:cNvPr id="26" name="PlaceHolder 1"/>
          <p:cNvSpPr>
            <a:spLocks noGrp="1"/>
          </p:cNvSpPr>
          <p:nvPr>
            <p:ph type="ftr" idx="13"/>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27" name="PlaceHolder 2"/>
          <p:cNvSpPr>
            <a:spLocks noGrp="1"/>
          </p:cNvSpPr>
          <p:nvPr>
            <p:ph type="sldNum" idx="14"/>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0422AB77-2F6E-4768-BC35-6119BA21C745}"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4"/>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8" name="Picture 6" descr=""/>
          <p:cNvPicPr/>
          <p:nvPr/>
        </p:nvPicPr>
        <p:blipFill>
          <a:blip r:embed="rId2"/>
          <a:stretch/>
        </p:blipFill>
        <p:spPr>
          <a:xfrm>
            <a:off x="0" y="0"/>
            <a:ext cx="12187440" cy="6853320"/>
          </a:xfrm>
          <a:prstGeom prst="rect">
            <a:avLst/>
          </a:prstGeom>
          <a:ln w="0">
            <a:noFill/>
          </a:ln>
        </p:spPr>
      </p:pic>
      <p:pic>
        <p:nvPicPr>
          <p:cNvPr id="29" name="Picture 7" descr=""/>
          <p:cNvPicPr/>
          <p:nvPr/>
        </p:nvPicPr>
        <p:blipFill>
          <a:blip r:embed="rId3"/>
          <a:stretch/>
        </p:blipFill>
        <p:spPr>
          <a:xfrm>
            <a:off x="11633760" y="225720"/>
            <a:ext cx="468360" cy="649440"/>
          </a:xfrm>
          <a:prstGeom prst="rect">
            <a:avLst/>
          </a:prstGeom>
          <a:ln w="0">
            <a:noFill/>
          </a:ln>
        </p:spPr>
      </p:pic>
      <p:sp>
        <p:nvSpPr>
          <p:cNvPr id="30" name="PlaceHolder 1"/>
          <p:cNvSpPr>
            <a:spLocks noGrp="1"/>
          </p:cNvSpPr>
          <p:nvPr>
            <p:ph type="ftr" idx="15"/>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31" name="PlaceHolder 2"/>
          <p:cNvSpPr>
            <a:spLocks noGrp="1"/>
          </p:cNvSpPr>
          <p:nvPr>
            <p:ph type="sldNum" idx="16"/>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7C828E94-630B-4A24-806C-DA0C60CEA1BC}"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32" name="PlaceHolder 3"/>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33" name="PlaceHolder 4"/>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4" name="Picture 7" descr=""/>
          <p:cNvPicPr/>
          <p:nvPr/>
        </p:nvPicPr>
        <p:blipFill>
          <a:blip r:embed="rId2"/>
          <a:stretch/>
        </p:blipFill>
        <p:spPr>
          <a:xfrm>
            <a:off x="0" y="0"/>
            <a:ext cx="12187440" cy="6853320"/>
          </a:xfrm>
          <a:prstGeom prst="rect">
            <a:avLst/>
          </a:prstGeom>
          <a:ln w="0">
            <a:noFill/>
          </a:ln>
        </p:spPr>
      </p:pic>
      <p:pic>
        <p:nvPicPr>
          <p:cNvPr id="35" name="Picture 8" descr=""/>
          <p:cNvPicPr/>
          <p:nvPr/>
        </p:nvPicPr>
        <p:blipFill>
          <a:blip r:embed="rId3"/>
          <a:stretch/>
        </p:blipFill>
        <p:spPr>
          <a:xfrm>
            <a:off x="11633760" y="225720"/>
            <a:ext cx="468360" cy="649440"/>
          </a:xfrm>
          <a:prstGeom prst="rect">
            <a:avLst/>
          </a:prstGeom>
          <a:ln w="0">
            <a:noFill/>
          </a:ln>
        </p:spPr>
      </p:pic>
      <p:sp>
        <p:nvSpPr>
          <p:cNvPr id="3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7"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8"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9" name="PlaceHolder 4"/>
          <p:cNvSpPr>
            <a:spLocks noGrp="1"/>
          </p:cNvSpPr>
          <p:nvPr>
            <p:ph type="ftr" idx="17"/>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0" name="PlaceHolder 5"/>
          <p:cNvSpPr>
            <a:spLocks noGrp="1"/>
          </p:cNvSpPr>
          <p:nvPr>
            <p:ph type="sldNum" idx="18"/>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0305F6CE-3E31-4452-8E3E-68802B727B3F}"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4"/>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4" name="Picture 9" descr=""/>
          <p:cNvPicPr/>
          <p:nvPr/>
        </p:nvPicPr>
        <p:blipFill>
          <a:blip r:embed="rId2"/>
          <a:stretch/>
        </p:blipFill>
        <p:spPr>
          <a:xfrm>
            <a:off x="0" y="0"/>
            <a:ext cx="12187440" cy="6853320"/>
          </a:xfrm>
          <a:prstGeom prst="rect">
            <a:avLst/>
          </a:prstGeom>
          <a:ln w="0">
            <a:noFill/>
          </a:ln>
        </p:spPr>
      </p:pic>
      <p:pic>
        <p:nvPicPr>
          <p:cNvPr id="45" name="Picture 10" descr=""/>
          <p:cNvPicPr/>
          <p:nvPr/>
        </p:nvPicPr>
        <p:blipFill>
          <a:blip r:embed="rId3"/>
          <a:stretch/>
        </p:blipFill>
        <p:spPr>
          <a:xfrm>
            <a:off x="11633760" y="225720"/>
            <a:ext cx="468360" cy="649440"/>
          </a:xfrm>
          <a:prstGeom prst="rect">
            <a:avLst/>
          </a:prstGeom>
          <a:ln w="0">
            <a:noFill/>
          </a:ln>
        </p:spPr>
      </p:pic>
      <p:sp>
        <p:nvSpPr>
          <p:cNvPr id="46" name="PlaceHolder 1"/>
          <p:cNvSpPr>
            <a:spLocks noGrp="1"/>
          </p:cNvSpPr>
          <p:nvPr>
            <p:ph type="ftr" idx="19"/>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47" name="PlaceHolder 2"/>
          <p:cNvSpPr>
            <a:spLocks noGrp="1"/>
          </p:cNvSpPr>
          <p:nvPr>
            <p:ph type="sldNum" idx="20"/>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363BBFA7-5E88-4148-8529-7CDABFF05A7F}"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4"/>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8" name="Picture 5" descr=""/>
          <p:cNvPicPr/>
          <p:nvPr/>
        </p:nvPicPr>
        <p:blipFill>
          <a:blip r:embed="rId2"/>
          <a:stretch/>
        </p:blipFill>
        <p:spPr>
          <a:xfrm>
            <a:off x="0" y="0"/>
            <a:ext cx="12187440" cy="6853320"/>
          </a:xfrm>
          <a:prstGeom prst="rect">
            <a:avLst/>
          </a:prstGeom>
          <a:ln w="0">
            <a:noFill/>
          </a:ln>
        </p:spPr>
      </p:pic>
      <p:pic>
        <p:nvPicPr>
          <p:cNvPr id="49" name="Picture 6" descr=""/>
          <p:cNvPicPr/>
          <p:nvPr/>
        </p:nvPicPr>
        <p:blipFill>
          <a:blip r:embed="rId3"/>
          <a:stretch/>
        </p:blipFill>
        <p:spPr>
          <a:xfrm>
            <a:off x="11633760" y="225720"/>
            <a:ext cx="468360" cy="649440"/>
          </a:xfrm>
          <a:prstGeom prst="rect">
            <a:avLst/>
          </a:prstGeom>
          <a:ln w="0">
            <a:noFill/>
          </a:ln>
        </p:spPr>
      </p:pic>
      <p:sp>
        <p:nvSpPr>
          <p:cNvPr id="50" name="PlaceHolder 1"/>
          <p:cNvSpPr>
            <a:spLocks noGrp="1"/>
          </p:cNvSpPr>
          <p:nvPr>
            <p:ph type="ftr" idx="21"/>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1" name="PlaceHolder 2"/>
          <p:cNvSpPr>
            <a:spLocks noGrp="1"/>
          </p:cNvSpPr>
          <p:nvPr>
            <p:ph type="sldNum" idx="22"/>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41844568-F645-450B-8273-31CA9D5E1972}"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4"/>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2" name="Picture 8" descr=""/>
          <p:cNvPicPr/>
          <p:nvPr/>
        </p:nvPicPr>
        <p:blipFill>
          <a:blip r:embed="rId2"/>
          <a:stretch/>
        </p:blipFill>
        <p:spPr>
          <a:xfrm>
            <a:off x="0" y="0"/>
            <a:ext cx="12187440" cy="6853320"/>
          </a:xfrm>
          <a:prstGeom prst="rect">
            <a:avLst/>
          </a:prstGeom>
          <a:ln w="0">
            <a:noFill/>
          </a:ln>
        </p:spPr>
      </p:pic>
      <p:sp>
        <p:nvSpPr>
          <p:cNvPr id="53" name="Rectangle 9"/>
          <p:cNvSpPr/>
          <p:nvPr/>
        </p:nvSpPr>
        <p:spPr>
          <a:xfrm>
            <a:off x="838080" y="1313280"/>
            <a:ext cx="10510920" cy="64440"/>
          </a:xfrm>
          <a:prstGeom prst="rect">
            <a:avLst/>
          </a:prstGeom>
          <a:solidFill>
            <a:schemeClr val="accent4"/>
          </a:solidFill>
          <a:ln w="0">
            <a:noFill/>
          </a:ln>
        </p:spPr>
        <p:style>
          <a:lnRef idx="0"/>
          <a:fillRef idx="0"/>
          <a:effectRef idx="0"/>
          <a:fontRef idx="minor"/>
        </p:style>
        <p:txBody>
          <a:bodyPr lIns="90000" rIns="90000" tIns="24120" bIns="24120" anchor="ctr">
            <a:noAutofit/>
          </a:bodyPr>
          <a:p>
            <a:pPr algn="ctr" defTabSz="914400">
              <a:lnSpc>
                <a:spcPct val="100000"/>
              </a:lnSpc>
            </a:pPr>
            <a:endParaRPr b="0" lang="en-US" sz="1800" spc="-1" strike="noStrike">
              <a:solidFill>
                <a:schemeClr val="lt1"/>
              </a:solidFill>
              <a:latin typeface="Roboto Condensed"/>
              <a:ea typeface="Arial"/>
            </a:endParaRPr>
          </a:p>
        </p:txBody>
      </p:sp>
      <p:sp>
        <p:nvSpPr>
          <p:cNvPr id="54" name="PlaceHolder 1"/>
          <p:cNvSpPr>
            <a:spLocks noGrp="1"/>
          </p:cNvSpPr>
          <p:nvPr>
            <p:ph type="ftr" idx="23"/>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5" name="PlaceHolder 2"/>
          <p:cNvSpPr>
            <a:spLocks noGrp="1"/>
          </p:cNvSpPr>
          <p:nvPr>
            <p:ph type="sldNum" idx="24"/>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4A9AB5F1-703B-4C68-BF41-EB4ADD7245AD}"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Rectangle 1"/>
          <p:cNvSpPr/>
          <p:nvPr/>
        </p:nvSpPr>
        <p:spPr>
          <a:xfrm>
            <a:off x="0" y="0"/>
            <a:ext cx="12187440" cy="6853320"/>
          </a:xfrm>
          <a:prstGeom prst="rect">
            <a:avLst/>
          </a:prstGeom>
          <a:gradFill rotWithShape="0">
            <a:gsLst>
              <a:gs pos="11000">
                <a:srgbClr val="87a73e"/>
              </a:gs>
              <a:gs pos="90000">
                <a:srgbClr val="a8c538"/>
              </a:gs>
            </a:gsLst>
            <a:lin ang="5400000"/>
          </a:gra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Roboto Condensed"/>
              <a:ea typeface="Arial"/>
            </a:endParaRPr>
          </a:p>
        </p:txBody>
      </p:sp>
      <p:pic>
        <p:nvPicPr>
          <p:cNvPr id="57" name="Picture 10" descr=""/>
          <p:cNvPicPr/>
          <p:nvPr/>
        </p:nvPicPr>
        <p:blipFill>
          <a:blip r:embed="rId2">
            <a:alphaModFix amt="20000"/>
          </a:blip>
          <a:stretch/>
        </p:blipFill>
        <p:spPr>
          <a:xfrm>
            <a:off x="4130280" y="903240"/>
            <a:ext cx="3926520" cy="5047200"/>
          </a:xfrm>
          <a:prstGeom prst="rect">
            <a:avLst/>
          </a:prstGeom>
          <a:ln w="0">
            <a:noFill/>
          </a:ln>
        </p:spPr>
      </p:pic>
      <p:sp>
        <p:nvSpPr>
          <p:cNvPr id="58" name="PlaceHolder 1"/>
          <p:cNvSpPr>
            <a:spLocks noGrp="1"/>
          </p:cNvSpPr>
          <p:nvPr>
            <p:ph type="ftr" idx="25"/>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9" name="PlaceHolder 2"/>
          <p:cNvSpPr>
            <a:spLocks noGrp="1"/>
          </p:cNvSpPr>
          <p:nvPr>
            <p:ph type="sldNum" idx="26"/>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F84A9939-A376-4EA9-B065-4185316D2962}"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0" name="Picture 4" descr=""/>
          <p:cNvPicPr/>
          <p:nvPr/>
        </p:nvPicPr>
        <p:blipFill>
          <a:blip r:embed="rId2"/>
          <a:stretch/>
        </p:blipFill>
        <p:spPr>
          <a:xfrm>
            <a:off x="0" y="0"/>
            <a:ext cx="12187440" cy="6853320"/>
          </a:xfrm>
          <a:prstGeom prst="rect">
            <a:avLst/>
          </a:prstGeom>
          <a:ln w="0">
            <a:noFill/>
          </a:ln>
        </p:spPr>
      </p:pic>
      <p:sp>
        <p:nvSpPr>
          <p:cNvPr id="6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62" name="PlaceHolder 2"/>
          <p:cNvSpPr>
            <a:spLocks noGrp="1"/>
          </p:cNvSpPr>
          <p:nvPr>
            <p:ph type="ftr" idx="27"/>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3" name="PlaceHolder 3"/>
          <p:cNvSpPr>
            <a:spLocks noGrp="1"/>
          </p:cNvSpPr>
          <p:nvPr>
            <p:ph type="sldNum" idx="28"/>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0AEB4E2E-17DD-4164-AAE6-6D4F64EF982D}"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5" name="Picture 4" descr=""/>
          <p:cNvPicPr/>
          <p:nvPr/>
        </p:nvPicPr>
        <p:blipFill>
          <a:blip r:embed="rId2"/>
          <a:stretch/>
        </p:blipFill>
        <p:spPr>
          <a:xfrm>
            <a:off x="0" y="0"/>
            <a:ext cx="12187440" cy="6853320"/>
          </a:xfrm>
          <a:prstGeom prst="rect">
            <a:avLst/>
          </a:prstGeom>
          <a:ln w="0">
            <a:noFill/>
          </a:ln>
        </p:spPr>
      </p:pic>
      <p:sp>
        <p:nvSpPr>
          <p:cNvPr id="6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67"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68" name="PlaceHolder 3"/>
          <p:cNvSpPr>
            <a:spLocks noGrp="1"/>
          </p:cNvSpPr>
          <p:nvPr>
            <p:ph type="ftr" idx="29"/>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69" name="PlaceHolder 4"/>
          <p:cNvSpPr>
            <a:spLocks noGrp="1"/>
          </p:cNvSpPr>
          <p:nvPr>
            <p:ph type="sldNum" idx="30"/>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4AB9CE96-D878-44D3-8982-60372627B88D}"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2" name="Picture 4" descr=""/>
          <p:cNvPicPr/>
          <p:nvPr/>
        </p:nvPicPr>
        <p:blipFill>
          <a:blip r:embed="rId2"/>
          <a:stretch/>
        </p:blipFill>
        <p:spPr>
          <a:xfrm>
            <a:off x="0" y="0"/>
            <a:ext cx="12187440" cy="6853320"/>
          </a:xfrm>
          <a:prstGeom prst="rect">
            <a:avLst/>
          </a:prstGeom>
          <a:ln w="0">
            <a:noFill/>
          </a:ln>
        </p:spPr>
      </p:pic>
      <p:sp>
        <p:nvSpPr>
          <p:cNvPr id="7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74"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75"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76" name="PlaceHolder 4"/>
          <p:cNvSpPr>
            <a:spLocks noGrp="1"/>
          </p:cNvSpPr>
          <p:nvPr>
            <p:ph type="ftr" idx="31"/>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77" name="PlaceHolder 5"/>
          <p:cNvSpPr>
            <a:spLocks noGrp="1"/>
          </p:cNvSpPr>
          <p:nvPr>
            <p:ph type="sldNum" idx="32"/>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773398E3-BAD3-4DCF-A9DA-3B9E3BEAA5D1}"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3"/>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1" name="Picture 4" descr=""/>
          <p:cNvPicPr/>
          <p:nvPr/>
        </p:nvPicPr>
        <p:blipFill>
          <a:blip r:embed="rId2"/>
          <a:stretch/>
        </p:blipFill>
        <p:spPr>
          <a:xfrm>
            <a:off x="0" y="0"/>
            <a:ext cx="12187440" cy="6853320"/>
          </a:xfrm>
          <a:prstGeom prst="rect">
            <a:avLst/>
          </a:prstGeom>
          <a:ln w="0">
            <a:noFill/>
          </a:ln>
        </p:spPr>
      </p:pic>
      <p:sp>
        <p:nvSpPr>
          <p:cNvPr id="82" name="PlaceHolder 1"/>
          <p:cNvSpPr>
            <a:spLocks noGrp="1"/>
          </p:cNvSpPr>
          <p:nvPr>
            <p:ph type="ftr" idx="33"/>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83" name="PlaceHolder 2"/>
          <p:cNvSpPr>
            <a:spLocks noGrp="1"/>
          </p:cNvSpPr>
          <p:nvPr>
            <p:ph type="sldNum" idx="34"/>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367676C6-81D8-4B18-81B7-55391CCD52A0}"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4" name="Picture 4" descr=""/>
          <p:cNvPicPr/>
          <p:nvPr/>
        </p:nvPicPr>
        <p:blipFill>
          <a:blip r:embed="rId2"/>
          <a:stretch/>
        </p:blipFill>
        <p:spPr>
          <a:xfrm>
            <a:off x="0" y="0"/>
            <a:ext cx="12187440" cy="6853320"/>
          </a:xfrm>
          <a:prstGeom prst="rect">
            <a:avLst/>
          </a:prstGeom>
          <a:ln w="0">
            <a:noFill/>
          </a:ln>
        </p:spPr>
      </p:pic>
      <p:sp>
        <p:nvSpPr>
          <p:cNvPr id="85" name="PlaceHolder 1"/>
          <p:cNvSpPr>
            <a:spLocks noGrp="1"/>
          </p:cNvSpPr>
          <p:nvPr>
            <p:ph type="ftr" idx="35"/>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86" name="PlaceHolder 2"/>
          <p:cNvSpPr>
            <a:spLocks noGrp="1"/>
          </p:cNvSpPr>
          <p:nvPr>
            <p:ph type="sldNum" idx="36"/>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CDB33DB6-337B-468E-B4FC-6131E5BA9E68}"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7" name="Picture 4" descr=""/>
          <p:cNvPicPr/>
          <p:nvPr/>
        </p:nvPicPr>
        <p:blipFill>
          <a:blip r:embed="rId2"/>
          <a:stretch/>
        </p:blipFill>
        <p:spPr>
          <a:xfrm>
            <a:off x="0" y="0"/>
            <a:ext cx="12187440" cy="6853320"/>
          </a:xfrm>
          <a:prstGeom prst="rect">
            <a:avLst/>
          </a:prstGeom>
          <a:ln w="0">
            <a:noFill/>
          </a:ln>
        </p:spPr>
      </p:pic>
      <p:sp>
        <p:nvSpPr>
          <p:cNvPr id="8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89" name="PlaceHolder 2"/>
          <p:cNvSpPr>
            <a:spLocks noGrp="1"/>
          </p:cNvSpPr>
          <p:nvPr>
            <p:ph type="ftr" idx="37"/>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90" name="PlaceHolder 3"/>
          <p:cNvSpPr>
            <a:spLocks noGrp="1"/>
          </p:cNvSpPr>
          <p:nvPr>
            <p:ph type="sldNum" idx="38"/>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D96F5717-F3F9-4D96-85B7-04615ECB1D66}"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3" name="Picture 4" descr=""/>
          <p:cNvPicPr/>
          <p:nvPr/>
        </p:nvPicPr>
        <p:blipFill>
          <a:blip r:embed="rId2"/>
          <a:stretch/>
        </p:blipFill>
        <p:spPr>
          <a:xfrm>
            <a:off x="0" y="0"/>
            <a:ext cx="12187440" cy="6853320"/>
          </a:xfrm>
          <a:prstGeom prst="rect">
            <a:avLst/>
          </a:prstGeom>
          <a:ln w="0">
            <a:noFill/>
          </a:ln>
        </p:spPr>
      </p:pic>
      <p:sp>
        <p:nvSpPr>
          <p:cNvPr id="94" name="PlaceHolder 1"/>
          <p:cNvSpPr>
            <a:spLocks noGrp="1"/>
          </p:cNvSpPr>
          <p:nvPr>
            <p:ph type="ftr" idx="39"/>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95" name="PlaceHolder 2"/>
          <p:cNvSpPr>
            <a:spLocks noGrp="1"/>
          </p:cNvSpPr>
          <p:nvPr>
            <p:ph type="sldNum" idx="40"/>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678B2B56-BD4D-4E29-895C-5918154F5492}"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96" name="PlaceHolder 3"/>
          <p:cNvSpPr>
            <a:spLocks noGrp="1"/>
          </p:cNvSpPr>
          <p:nvPr>
            <p:ph type="dt" idx="41"/>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97"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8"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00" name="PlaceHolder 2"/>
          <p:cNvSpPr>
            <a:spLocks noGrp="1"/>
          </p:cNvSpPr>
          <p:nvPr>
            <p:ph type="ftr" idx="42"/>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1" name="PlaceHolder 3"/>
          <p:cNvSpPr>
            <a:spLocks noGrp="1"/>
          </p:cNvSpPr>
          <p:nvPr>
            <p:ph type="sldNum" idx="43"/>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56CCB7EA-657A-4BB0-85D6-E3C464A14D0E}"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02" name="PlaceHolder 4"/>
          <p:cNvSpPr>
            <a:spLocks noGrp="1"/>
          </p:cNvSpPr>
          <p:nvPr>
            <p:ph type="dt" idx="44"/>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5" name="PlaceHolder 1"/>
          <p:cNvSpPr>
            <a:spLocks noGrp="1"/>
          </p:cNvSpPr>
          <p:nvPr>
            <p:ph type="ftr" idx="45"/>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6" name="PlaceHolder 2"/>
          <p:cNvSpPr>
            <a:spLocks noGrp="1"/>
          </p:cNvSpPr>
          <p:nvPr>
            <p:ph type="sldNum" idx="46"/>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F4017692-D20E-466D-9349-854AEFE34542}"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07" name="PlaceHolder 3"/>
          <p:cNvSpPr>
            <a:spLocks noGrp="1"/>
          </p:cNvSpPr>
          <p:nvPr>
            <p:ph type="dt" idx="47"/>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8" name="PlaceHolder 1"/>
          <p:cNvSpPr>
            <a:spLocks noGrp="1"/>
          </p:cNvSpPr>
          <p:nvPr>
            <p:ph type="ftr" idx="48"/>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9" name="PlaceHolder 2"/>
          <p:cNvSpPr>
            <a:spLocks noGrp="1"/>
          </p:cNvSpPr>
          <p:nvPr>
            <p:ph type="sldNum" idx="49"/>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D441D968-D6EF-4FFD-A7C5-CAEE5F03745B}"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10" name="PlaceHolder 3"/>
          <p:cNvSpPr>
            <a:spLocks noGrp="1"/>
          </p:cNvSpPr>
          <p:nvPr>
            <p:ph type="dt" idx="50"/>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12" name="PlaceHolder 2"/>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13" name="PlaceHolder 3"/>
          <p:cNvSpPr>
            <a:spLocks noGrp="1"/>
          </p:cNvSpPr>
          <p:nvPr>
            <p:ph type="ftr" idx="51"/>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14" name="PlaceHolder 4"/>
          <p:cNvSpPr>
            <a:spLocks noGrp="1"/>
          </p:cNvSpPr>
          <p:nvPr>
            <p:ph type="sldNum" idx="52"/>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0B1CE0CC-08C6-4F68-9B6F-49D20B40570E}"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15" name="PlaceHolder 5"/>
          <p:cNvSpPr>
            <a:spLocks noGrp="1"/>
          </p:cNvSpPr>
          <p:nvPr>
            <p:ph type="dt" idx="53"/>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PlaceHolder 1"/>
          <p:cNvSpPr>
            <a:spLocks noGrp="1"/>
          </p:cNvSpPr>
          <p:nvPr>
            <p:ph type="ftr" idx="54"/>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19" name="PlaceHolder 2"/>
          <p:cNvSpPr>
            <a:spLocks noGrp="1"/>
          </p:cNvSpPr>
          <p:nvPr>
            <p:ph type="sldNum" idx="55"/>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9552FC64-DC9D-4826-95E1-EDD711B9FF06}"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20" name="PlaceHolder 3"/>
          <p:cNvSpPr>
            <a:spLocks noGrp="1"/>
          </p:cNvSpPr>
          <p:nvPr>
            <p:ph type="dt" idx="56"/>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1"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22" name="PlaceHolder 2"/>
          <p:cNvSpPr>
            <a:spLocks noGrp="1"/>
          </p:cNvSpPr>
          <p:nvPr>
            <p:ph type="body"/>
          </p:nvPr>
        </p:nvSpPr>
        <p:spPr>
          <a:xfrm>
            <a:off x="60948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23" name="PlaceHolder 3"/>
          <p:cNvSpPr>
            <a:spLocks noGrp="1"/>
          </p:cNvSpPr>
          <p:nvPr>
            <p:ph type="body"/>
          </p:nvPr>
        </p:nvSpPr>
        <p:spPr>
          <a:xfrm>
            <a:off x="6231960" y="1604520"/>
            <a:ext cx="535392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24" name="PlaceHolder 4"/>
          <p:cNvSpPr>
            <a:spLocks noGrp="1"/>
          </p:cNvSpPr>
          <p:nvPr>
            <p:ph type="ftr" idx="57"/>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25" name="PlaceHolder 5"/>
          <p:cNvSpPr>
            <a:spLocks noGrp="1"/>
          </p:cNvSpPr>
          <p:nvPr>
            <p:ph type="sldNum" idx="58"/>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FDDBD82E-F6F3-461C-87C9-116AD37AE308}"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26" name="PlaceHolder 6"/>
          <p:cNvSpPr>
            <a:spLocks noGrp="1"/>
          </p:cNvSpPr>
          <p:nvPr>
            <p:ph type="dt" idx="59"/>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7" r:id="rId2"/>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0" name="PlaceHolder 1"/>
          <p:cNvSpPr>
            <a:spLocks noGrp="1"/>
          </p:cNvSpPr>
          <p:nvPr>
            <p:ph type="ftr" idx="60"/>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31" name="PlaceHolder 2"/>
          <p:cNvSpPr>
            <a:spLocks noGrp="1"/>
          </p:cNvSpPr>
          <p:nvPr>
            <p:ph type="sldNum" idx="61"/>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899C6074-EEFD-466D-BB18-4506C9E105BE}"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32" name="PlaceHolder 3"/>
          <p:cNvSpPr>
            <a:spLocks noGrp="1"/>
          </p:cNvSpPr>
          <p:nvPr>
            <p:ph type="dt" idx="62"/>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9" r:id="rId2"/>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34" name="PlaceHolder 2"/>
          <p:cNvSpPr>
            <a:spLocks noGrp="1"/>
          </p:cNvSpPr>
          <p:nvPr>
            <p:ph type="ftr" idx="63"/>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35" name="PlaceHolder 3"/>
          <p:cNvSpPr>
            <a:spLocks noGrp="1"/>
          </p:cNvSpPr>
          <p:nvPr>
            <p:ph type="sldNum" idx="64"/>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36725A19-C25D-43ED-B425-5B88C2E0F51A}"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36" name="PlaceHolder 4"/>
          <p:cNvSpPr>
            <a:spLocks noGrp="1"/>
          </p:cNvSpPr>
          <p:nvPr>
            <p:ph type="dt" idx="65"/>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8" name="PlaceHolder 1"/>
          <p:cNvSpPr>
            <a:spLocks noGrp="1"/>
          </p:cNvSpPr>
          <p:nvPr>
            <p:ph type="ftr" idx="66"/>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39" name="PlaceHolder 2"/>
          <p:cNvSpPr>
            <a:spLocks noGrp="1"/>
          </p:cNvSpPr>
          <p:nvPr>
            <p:ph type="sldNum" idx="67"/>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DD2F377D-4006-4633-BBBF-19F7855DC5CD}"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40" name="PlaceHolder 3"/>
          <p:cNvSpPr>
            <a:spLocks noGrp="1"/>
          </p:cNvSpPr>
          <p:nvPr>
            <p:ph type="dt" idx="68"/>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3" r:id="rId2"/>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1" name="PlaceHolder 1"/>
          <p:cNvSpPr>
            <a:spLocks noGrp="1"/>
          </p:cNvSpPr>
          <p:nvPr>
            <p:ph type="ftr" idx="69"/>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42" name="PlaceHolder 2"/>
          <p:cNvSpPr>
            <a:spLocks noGrp="1"/>
          </p:cNvSpPr>
          <p:nvPr>
            <p:ph type="sldNum" idx="70"/>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D0E08D88-A3AB-43F3-823A-1C816EF7FA01}"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43" name="PlaceHolder 3"/>
          <p:cNvSpPr>
            <a:spLocks noGrp="1"/>
          </p:cNvSpPr>
          <p:nvPr>
            <p:ph type="dt" idx="71"/>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5" r:id="rId2"/>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4" name="PlaceHolder 1"/>
          <p:cNvSpPr>
            <a:spLocks noGrp="1"/>
          </p:cNvSpPr>
          <p:nvPr>
            <p:ph type="ftr" idx="72"/>
          </p:nvPr>
        </p:nvSpPr>
        <p:spPr>
          <a:xfrm>
            <a:off x="4038480" y="6356520"/>
            <a:ext cx="4110120" cy="3603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US" sz="1400" spc="-1" strike="noStrike">
                <a:solidFill>
                  <a:srgbClr val="000000"/>
                </a:solidFill>
                <a:latin typeface="Times New Roman"/>
              </a:defRPr>
            </a:lvl1pPr>
          </a:lstStyle>
          <a:p>
            <a:pPr indent="0" algn="ctr">
              <a:lnSpc>
                <a:spcPct val="100000"/>
              </a:lnSpc>
              <a:buNone/>
              <a:tabLst>
                <a:tab algn="l" pos="0"/>
              </a:tabLst>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45" name="PlaceHolder 2"/>
          <p:cNvSpPr>
            <a:spLocks noGrp="1"/>
          </p:cNvSpPr>
          <p:nvPr>
            <p:ph type="sldNum" idx="73"/>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dk1">
                    <a:tint val="75000"/>
                  </a:schemeClr>
                </a:solidFill>
                <a:latin typeface="Calibri"/>
                <a:ea typeface="Arial"/>
              </a:defRPr>
            </a:lvl1pPr>
          </a:lstStyle>
          <a:p>
            <a:pPr indent="0" algn="r" defTabSz="914400">
              <a:lnSpc>
                <a:spcPct val="100000"/>
              </a:lnSpc>
              <a:buNone/>
              <a:tabLst>
                <a:tab algn="l" pos="0"/>
              </a:tabLst>
            </a:pPr>
            <a:fld id="{8EA080ED-424C-4BB0-87A6-DFE3E8EC80DB}" type="slidenum">
              <a:rPr b="0" lang="en-US" sz="1200" spc="-1" strike="noStrike">
                <a:solidFill>
                  <a:schemeClr val="dk1">
                    <a:tint val="75000"/>
                  </a:schemeClr>
                </a:solidFill>
                <a:latin typeface="Calibri"/>
                <a:ea typeface="Arial"/>
              </a:rPr>
              <a:t>&lt;number&gt;</a:t>
            </a:fld>
            <a:endParaRPr b="0" lang="en-US" sz="1200" spc="-1" strike="noStrike">
              <a:solidFill>
                <a:srgbClr val="000000"/>
              </a:solidFill>
              <a:latin typeface="Times New Roman"/>
            </a:endParaRPr>
          </a:p>
        </p:txBody>
      </p:sp>
      <p:sp>
        <p:nvSpPr>
          <p:cNvPr id="146" name="PlaceHolder 3"/>
          <p:cNvSpPr>
            <a:spLocks noGrp="1"/>
          </p:cNvSpPr>
          <p:nvPr>
            <p:ph type="dt" idx="74"/>
          </p:nvPr>
        </p:nvSpPr>
        <p:spPr>
          <a:xfrm>
            <a:off x="838080" y="6356520"/>
            <a:ext cx="2738520" cy="360360"/>
          </a:xfrm>
          <a:prstGeom prst="rect">
            <a:avLst/>
          </a:prstGeom>
          <a:noFill/>
          <a:ln w="0">
            <a:noFill/>
          </a:ln>
        </p:spPr>
        <p:txBody>
          <a:bodyPr lIns="91440" rIns="91440" tIns="45720" bIns="45720" anchor="ctr">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7"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7.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7.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slideLayout" Target="../slideLayouts/slideLayout19.xml"/><Relationship Id="rId9" Type="http://schemas.openxmlformats.org/officeDocument/2006/relationships/notesSlide" Target="../notesSlides/notesSlide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4114800" y="1752840"/>
            <a:ext cx="8000280" cy="2382840"/>
          </a:xfrm>
          <a:prstGeom prst="rect">
            <a:avLst/>
          </a:prstGeom>
          <a:noFill/>
          <a:ln w="0">
            <a:noFill/>
          </a:ln>
        </p:spPr>
        <p:txBody>
          <a:bodyPr lIns="91440" rIns="91440" tIns="45720" bIns="45720" anchor="t">
            <a:noAutofit/>
          </a:bodyPr>
          <a:p>
            <a:pPr indent="0">
              <a:lnSpc>
                <a:spcPct val="100000"/>
              </a:lnSpc>
              <a:buNone/>
              <a:tabLst>
                <a:tab algn="l" pos="0"/>
              </a:tabLst>
            </a:pPr>
            <a:r>
              <a:rPr b="0" lang="sl-SI" sz="3600" spc="-1" strike="noStrike">
                <a:solidFill>
                  <a:srgbClr val="ffffff"/>
                </a:solidFill>
                <a:latin typeface="arial"/>
              </a:rPr>
              <a:t>Od arhiva dokumentov do zanesljivih odgovorov: RAG po meri podjetja</a:t>
            </a:r>
            <a:endParaRPr b="0" lang="en-US" sz="3600" spc="-1" strike="noStrike">
              <a:solidFill>
                <a:srgbClr val="000000"/>
              </a:solidFill>
              <a:latin typeface="Arial"/>
            </a:endParaRPr>
          </a:p>
        </p:txBody>
      </p:sp>
      <p:sp>
        <p:nvSpPr>
          <p:cNvPr id="154" name="PlaceHolder 2"/>
          <p:cNvSpPr>
            <a:spLocks noGrp="1"/>
          </p:cNvSpPr>
          <p:nvPr>
            <p:ph type="subTitle"/>
          </p:nvPr>
        </p:nvSpPr>
        <p:spPr>
          <a:xfrm>
            <a:off x="4845240" y="3602160"/>
            <a:ext cx="6504120" cy="1650960"/>
          </a:xfrm>
          <a:prstGeom prst="rect">
            <a:avLst/>
          </a:prstGeom>
          <a:noFill/>
          <a:ln w="0">
            <a:noFill/>
          </a:ln>
        </p:spPr>
        <p:txBody>
          <a:bodyPr lIns="91440" rIns="91440" tIns="45720" bIns="45720" anchor="t">
            <a:noAutofit/>
          </a:bodyPr>
          <a:p>
            <a:pPr indent="0">
              <a:lnSpc>
                <a:spcPct val="100000"/>
              </a:lnSpc>
              <a:buNone/>
              <a:tabLst>
                <a:tab algn="l" pos="0"/>
              </a:tabLst>
            </a:pPr>
            <a:r>
              <a:rPr b="0" lang="sl-SI" sz="2600" spc="-1" strike="noStrike">
                <a:solidFill>
                  <a:srgbClr val="ffffff"/>
                </a:solidFill>
                <a:latin typeface="Arial"/>
              </a:rPr>
              <a:t>Jernej Vičič, Univerza na Primorskem, UP FAMNIT, laboratorij DLTLT</a:t>
            </a:r>
            <a:endParaRPr b="0" lang="en-US" sz="2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56" name="PlaceHolder 2"/>
          <p:cNvSpPr>
            <a:spLocks noGrp="1"/>
          </p:cNvSpPr>
          <p:nvPr>
            <p:ph type="ftr" idx="78"/>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57" name="PlaceHolder 3"/>
          <p:cNvSpPr>
            <a:spLocks noGrp="1"/>
          </p:cNvSpPr>
          <p:nvPr>
            <p:ph type="sldNum" idx="79"/>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8AA1E596-9862-4904-84EF-A55809351038}"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58"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sl-SI" sz="4400" spc="-1" strike="noStrike">
                <a:solidFill>
                  <a:schemeClr val="dk1"/>
                </a:solidFill>
                <a:latin typeface="Arial"/>
              </a:rPr>
              <a:t>Kaj ponujamo podjetjem?</a:t>
            </a:r>
            <a:endParaRPr b="0" lang="en-US" sz="4400" spc="-1" strike="noStrike">
              <a:solidFill>
                <a:srgbClr val="000000"/>
              </a:solidFill>
              <a:latin typeface="Arial"/>
            </a:endParaRPr>
          </a:p>
        </p:txBody>
      </p:sp>
      <p:sp>
        <p:nvSpPr>
          <p:cNvPr id="159" name=""/>
          <p:cNvSpPr/>
          <p:nvPr/>
        </p:nvSpPr>
        <p:spPr>
          <a:xfrm>
            <a:off x="717120" y="1489680"/>
            <a:ext cx="10966680" cy="2853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buClr>
                <a:srgbClr val="919395"/>
              </a:buClr>
              <a:buFont typeface="Wingdings" charset="2"/>
              <a:buChar char=""/>
            </a:pPr>
            <a:r>
              <a:rPr b="0" lang="en-US" sz="3000" spc="-1" strike="noStrike">
                <a:solidFill>
                  <a:schemeClr val="dk1"/>
                </a:solidFill>
                <a:latin typeface="Calibri"/>
                <a:ea typeface="Arial"/>
              </a:rPr>
              <a:t>RAG po meri podjetja</a:t>
            </a:r>
            <a:endParaRPr b="0" lang="en-US" sz="3000" spc="-1" strike="noStrike">
              <a:solidFill>
                <a:srgbClr val="000000"/>
              </a:solidFill>
              <a:latin typeface="Arial"/>
            </a:endParaRPr>
          </a:p>
          <a:p>
            <a:pPr marL="216000" indent="-216000">
              <a:lnSpc>
                <a:spcPct val="100000"/>
              </a:lnSpc>
              <a:buClr>
                <a:srgbClr val="919395"/>
              </a:buClr>
              <a:buFont typeface="Wingdings" charset="2"/>
              <a:buChar char=""/>
            </a:pPr>
            <a:r>
              <a:rPr b="0" lang="en-US" sz="3000" spc="-1" strike="noStrike">
                <a:solidFill>
                  <a:schemeClr val="dk1"/>
                </a:solidFill>
                <a:latin typeface="Calibri"/>
                <a:ea typeface="Arial"/>
              </a:rPr>
              <a:t>Primer uporabe: URŠKA, asistent za informacije o študijskem procesu</a:t>
            </a:r>
            <a:endParaRPr b="0" lang="en-US" sz="3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61" name="PlaceHolder 2"/>
          <p:cNvSpPr>
            <a:spLocks noGrp="1"/>
          </p:cNvSpPr>
          <p:nvPr>
            <p:ph type="ftr" idx="80"/>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62" name="PlaceHolder 3"/>
          <p:cNvSpPr>
            <a:spLocks noGrp="1"/>
          </p:cNvSpPr>
          <p:nvPr>
            <p:ph type="sldNum" idx="81"/>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B98088E1-7719-41FE-A5CD-E8CA20050D77}"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63"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algn="ctr" defTabSz="457200">
              <a:lnSpc>
                <a:spcPct val="100000"/>
              </a:lnSpc>
              <a:buNone/>
              <a:tabLst>
                <a:tab algn="l" pos="0"/>
              </a:tabLst>
            </a:pPr>
            <a:r>
              <a:rPr b="0" lang="sl-SI" sz="4400" spc="-1" strike="noStrike">
                <a:solidFill>
                  <a:schemeClr val="dk1"/>
                </a:solidFill>
                <a:latin typeface="Calibri"/>
              </a:rPr>
              <a:t>Osnovni potek RAG</a:t>
            </a:r>
            <a:endParaRPr b="0" lang="en-US" sz="4400" spc="-1" strike="noStrike">
              <a:solidFill>
                <a:srgbClr val="000000"/>
              </a:solidFill>
              <a:latin typeface="Arial"/>
            </a:endParaRPr>
          </a:p>
        </p:txBody>
      </p:sp>
      <p:sp>
        <p:nvSpPr>
          <p:cNvPr id="164" name=""/>
          <p:cNvSpPr/>
          <p:nvPr/>
        </p:nvSpPr>
        <p:spPr>
          <a:xfrm>
            <a:off x="717120" y="1600200"/>
            <a:ext cx="10966680" cy="3178440"/>
          </a:xfrm>
          <a:prstGeom prst="rect">
            <a:avLst/>
          </a:prstGeom>
          <a:noFill/>
          <a:ln w="0">
            <a:noFill/>
          </a:ln>
        </p:spPr>
        <p:style>
          <a:lnRef idx="0"/>
          <a:fillRef idx="0"/>
          <a:effectRef idx="0"/>
          <a:fontRef idx="minor"/>
        </p:style>
        <p:txBody>
          <a:bodyPr lIns="90000" rIns="90000" tIns="45000" bIns="45000" anchor="t">
            <a:noAutofit/>
          </a:bodyPr>
          <a:p>
            <a:pPr defTabSz="457200">
              <a:lnSpc>
                <a:spcPct val="100000"/>
              </a:lnSpc>
              <a:spcBef>
                <a:spcPts val="641"/>
              </a:spcBef>
            </a:pPr>
            <a:r>
              <a:rPr b="0" lang="sl-SI" sz="3200" spc="-1" strike="noStrike">
                <a:solidFill>
                  <a:schemeClr val="dk1"/>
                </a:solidFill>
                <a:latin typeface="Calibri"/>
                <a:ea typeface="Arial"/>
              </a:rPr>
              <a:t>1. Uporabnik zastavi vprašanje</a:t>
            </a:r>
            <a:endParaRPr b="0" lang="en-US" sz="3200" spc="-1" strike="noStrike">
              <a:solidFill>
                <a:srgbClr val="000000"/>
              </a:solidFill>
              <a:latin typeface="Arial"/>
            </a:endParaRPr>
          </a:p>
          <a:p>
            <a:pPr defTabSz="457200">
              <a:lnSpc>
                <a:spcPct val="100000"/>
              </a:lnSpc>
              <a:spcBef>
                <a:spcPts val="641"/>
              </a:spcBef>
            </a:pPr>
            <a:r>
              <a:rPr b="0" lang="sl-SI" sz="3200" spc="-1" strike="noStrike">
                <a:solidFill>
                  <a:schemeClr val="dk1"/>
                </a:solidFill>
                <a:latin typeface="Calibri"/>
                <a:ea typeface="Arial"/>
              </a:rPr>
              <a:t>2. Sistem vprašanje pretvori v vektorsko predstavitev</a:t>
            </a:r>
            <a:endParaRPr b="0" lang="en-US" sz="3200" spc="-1" strike="noStrike">
              <a:solidFill>
                <a:srgbClr val="000000"/>
              </a:solidFill>
              <a:latin typeface="Arial"/>
            </a:endParaRPr>
          </a:p>
          <a:p>
            <a:pPr defTabSz="457200">
              <a:lnSpc>
                <a:spcPct val="100000"/>
              </a:lnSpc>
              <a:spcBef>
                <a:spcPts val="641"/>
              </a:spcBef>
            </a:pPr>
            <a:r>
              <a:rPr b="0" lang="sl-SI" sz="3200" spc="-1" strike="noStrike">
                <a:solidFill>
                  <a:schemeClr val="dk1"/>
                </a:solidFill>
                <a:latin typeface="Calibri"/>
                <a:ea typeface="Arial"/>
              </a:rPr>
              <a:t>3. Semantično iskanje poišče relevantne odlomke</a:t>
            </a:r>
            <a:endParaRPr b="0" lang="en-US" sz="3200" spc="-1" strike="noStrike">
              <a:solidFill>
                <a:srgbClr val="000000"/>
              </a:solidFill>
              <a:latin typeface="Arial"/>
            </a:endParaRPr>
          </a:p>
          <a:p>
            <a:pPr defTabSz="457200">
              <a:lnSpc>
                <a:spcPct val="100000"/>
              </a:lnSpc>
              <a:spcBef>
                <a:spcPts val="641"/>
              </a:spcBef>
            </a:pPr>
            <a:r>
              <a:rPr b="0" lang="sl-SI" sz="3200" spc="-1" strike="noStrike">
                <a:solidFill>
                  <a:schemeClr val="dk1"/>
                </a:solidFill>
                <a:latin typeface="Calibri"/>
                <a:ea typeface="Arial"/>
              </a:rPr>
              <a:t>4. Jezikovni model oblikuje odgovor ob upoštevanju konteksta</a:t>
            </a:r>
            <a:endParaRPr b="0" lang="en-US" sz="3200" spc="-1" strike="noStrike">
              <a:solidFill>
                <a:srgbClr val="000000"/>
              </a:solidFill>
              <a:latin typeface="Arial"/>
            </a:endParaRPr>
          </a:p>
          <a:p>
            <a:pPr defTabSz="457200">
              <a:lnSpc>
                <a:spcPct val="100000"/>
              </a:lnSpc>
              <a:spcBef>
                <a:spcPts val="641"/>
              </a:spcBef>
            </a:pPr>
            <a:r>
              <a:rPr b="0" lang="sl-SI" sz="3200" spc="-1" strike="noStrike">
                <a:solidFill>
                  <a:schemeClr val="dk1"/>
                </a:solidFill>
                <a:latin typeface="Calibri"/>
                <a:ea typeface="Arial"/>
              </a:rPr>
              <a:t>5. Uporabnik prejme razlago z navedbo virov</a:t>
            </a:r>
            <a:endParaRPr b="0" lang="en-US" sz="3200" spc="-1" strike="noStrike">
              <a:solidFill>
                <a:srgbClr val="000000"/>
              </a:solidFill>
              <a:latin typeface="Arial"/>
            </a:endParaRPr>
          </a:p>
          <a:p>
            <a:pPr defTabSz="457200">
              <a:lnSpc>
                <a:spcPct val="100000"/>
              </a:lnSpc>
              <a:spcBef>
                <a:spcPts val="641"/>
              </a:spcBef>
            </a:pPr>
            <a:r>
              <a:rPr b="0" lang="sl-SI" sz="3200" spc="-1" strike="noStrike">
                <a:solidFill>
                  <a:schemeClr val="dk1"/>
                </a:solidFill>
                <a:latin typeface="Calibri"/>
                <a:ea typeface="Arial"/>
              </a:rPr>
              <a:t>6. Na vaši infrastrukturi</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66" name="PlaceHolder 2"/>
          <p:cNvSpPr>
            <a:spLocks noGrp="1"/>
          </p:cNvSpPr>
          <p:nvPr>
            <p:ph type="ftr" idx="82"/>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67" name="PlaceHolder 3"/>
          <p:cNvSpPr>
            <a:spLocks noGrp="1"/>
          </p:cNvSpPr>
          <p:nvPr>
            <p:ph type="sldNum" idx="83"/>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3BFB8EFC-FF3C-4DCF-9DE9-077D749CF19C}"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68"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sl-SI" sz="4400" spc="-1" strike="noStrike">
                <a:solidFill>
                  <a:schemeClr val="dk1"/>
                </a:solidFill>
                <a:latin typeface="Calibri"/>
              </a:rPr>
              <a:t>URŠKA: motivacija</a:t>
            </a:r>
            <a:endParaRPr b="0" lang="en-US" sz="4400" spc="-1" strike="noStrike">
              <a:solidFill>
                <a:srgbClr val="000000"/>
              </a:solidFill>
              <a:latin typeface="Arial"/>
            </a:endParaRPr>
          </a:p>
        </p:txBody>
      </p:sp>
      <p:sp>
        <p:nvSpPr>
          <p:cNvPr id="169" name=""/>
          <p:cNvSpPr/>
          <p:nvPr/>
        </p:nvSpPr>
        <p:spPr>
          <a:xfrm>
            <a:off x="717120" y="1489680"/>
            <a:ext cx="10966680" cy="2853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buClr>
                <a:srgbClr val="919395"/>
              </a:buClr>
              <a:buFont typeface="Wingdings" charset="2"/>
              <a:buChar char=""/>
            </a:pPr>
            <a:r>
              <a:rPr b="0" lang="sl-SI" sz="3000" spc="-1" strike="noStrike">
                <a:solidFill>
                  <a:schemeClr val="dk1"/>
                </a:solidFill>
                <a:latin typeface="Calibri"/>
                <a:ea typeface="Arial"/>
              </a:rPr>
              <a:t>Študenti in zaposleni potrebujejo hiter dostop do informacij ustanove</a:t>
            </a:r>
            <a:endParaRPr b="0" lang="en-US" sz="3000" spc="-1" strike="noStrike">
              <a:solidFill>
                <a:srgbClr val="000000"/>
              </a:solidFill>
              <a:latin typeface="Arial"/>
            </a:endParaRPr>
          </a:p>
          <a:p>
            <a:pPr marL="216000" indent="-216000">
              <a:lnSpc>
                <a:spcPct val="100000"/>
              </a:lnSpc>
              <a:buClr>
                <a:srgbClr val="919395"/>
              </a:buClr>
              <a:buFont typeface="Wingdings" charset="2"/>
              <a:buChar char=""/>
            </a:pPr>
            <a:r>
              <a:rPr b="0" lang="sl-SI" sz="3000" spc="-1" strike="noStrike">
                <a:solidFill>
                  <a:schemeClr val="dk1"/>
                </a:solidFill>
                <a:latin typeface="Calibri"/>
                <a:ea typeface="Arial"/>
              </a:rPr>
              <a:t>Študijski postopki in pravilniki so pogosto zapleteni</a:t>
            </a:r>
            <a:endParaRPr b="0" lang="en-US" sz="3000" spc="-1" strike="noStrike">
              <a:solidFill>
                <a:srgbClr val="000000"/>
              </a:solidFill>
              <a:latin typeface="Arial"/>
            </a:endParaRPr>
          </a:p>
          <a:p>
            <a:pPr marL="216000" indent="-216000">
              <a:lnSpc>
                <a:spcPct val="100000"/>
              </a:lnSpc>
              <a:buClr>
                <a:srgbClr val="919395"/>
              </a:buClr>
              <a:buFont typeface="Wingdings" charset="2"/>
              <a:buChar char=""/>
            </a:pPr>
            <a:r>
              <a:rPr b="0" lang="sl-SI" sz="3000" spc="-1" strike="noStrike">
                <a:solidFill>
                  <a:schemeClr val="dk1"/>
                </a:solidFill>
                <a:latin typeface="Calibri"/>
                <a:ea typeface="Arial"/>
              </a:rPr>
              <a:t>Informacije so razpršene po pravilnikih in spletnih straneh, zaposleni pa pogosto odgovarjajo na ista vprašanja</a:t>
            </a:r>
            <a:endParaRPr b="0" lang="en-US" sz="3000" spc="-1" strike="noStrike">
              <a:solidFill>
                <a:srgbClr val="000000"/>
              </a:solidFill>
              <a:latin typeface="Arial"/>
            </a:endParaRPr>
          </a:p>
          <a:p>
            <a:pPr marL="216000" indent="-216000">
              <a:lnSpc>
                <a:spcPct val="100000"/>
              </a:lnSpc>
              <a:buClr>
                <a:srgbClr val="919395"/>
              </a:buClr>
              <a:buFont typeface="Wingdings" charset="2"/>
              <a:buChar char=""/>
            </a:pPr>
            <a:r>
              <a:rPr b="0" lang="sl-SI" sz="3000" spc="-1" strike="noStrike">
                <a:solidFill>
                  <a:schemeClr val="dk1"/>
                </a:solidFill>
                <a:latin typeface="Calibri"/>
                <a:ea typeface="Arial"/>
              </a:rPr>
              <a:t>Potreben je zanesljiv podporni sistem, ki upošteva kontekst</a:t>
            </a:r>
            <a:endParaRPr b="0" lang="en-US" sz="3000" spc="-1" strike="noStrike">
              <a:solidFill>
                <a:srgbClr val="000000"/>
              </a:solidFill>
              <a:latin typeface="Arial"/>
            </a:endParaRPr>
          </a:p>
          <a:p>
            <a:pPr marL="216000" indent="-216000">
              <a:lnSpc>
                <a:spcPct val="100000"/>
              </a:lnSpc>
              <a:buClr>
                <a:srgbClr val="919395"/>
              </a:buClr>
              <a:buFont typeface="Wingdings" charset="2"/>
              <a:buChar char=""/>
            </a:pPr>
            <a:r>
              <a:rPr b="0" lang="sl-SI" sz="3000" spc="-1" strike="noStrike">
                <a:solidFill>
                  <a:schemeClr val="dk1"/>
                </a:solidFill>
                <a:latin typeface="Calibri"/>
                <a:ea typeface="Arial"/>
              </a:rPr>
              <a:t>Iskanje s pomočjo umetne inteligence izboljša dostopnost informacij</a:t>
            </a:r>
            <a:endParaRPr b="0" lang="en-US" sz="3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ftr" idx="84"/>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71" name="PlaceHolder 2"/>
          <p:cNvSpPr>
            <a:spLocks noGrp="1"/>
          </p:cNvSpPr>
          <p:nvPr>
            <p:ph type="sldNum" idx="85"/>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39B0E144-9EED-4603-8262-41F3BB3C9FF4}"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pic>
        <p:nvPicPr>
          <p:cNvPr id="172" name="" descr=""/>
          <p:cNvPicPr/>
          <p:nvPr/>
        </p:nvPicPr>
        <p:blipFill>
          <a:blip r:embed="rId1"/>
          <a:stretch/>
        </p:blipFill>
        <p:spPr>
          <a:xfrm>
            <a:off x="525240" y="34560"/>
            <a:ext cx="11225880" cy="68576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74" name="PlaceHolder 2"/>
          <p:cNvSpPr>
            <a:spLocks noGrp="1"/>
          </p:cNvSpPr>
          <p:nvPr>
            <p:ph type="ftr" idx="86"/>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75" name="PlaceHolder 3"/>
          <p:cNvSpPr>
            <a:spLocks noGrp="1"/>
          </p:cNvSpPr>
          <p:nvPr>
            <p:ph type="sldNum" idx="87"/>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64C6CA72-0554-4090-AB74-857D412D7708}"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76"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algn="ctr" defTabSz="457200">
              <a:lnSpc>
                <a:spcPct val="100000"/>
              </a:lnSpc>
              <a:buNone/>
              <a:tabLst>
                <a:tab algn="l" pos="0"/>
              </a:tabLst>
            </a:pPr>
            <a:r>
              <a:rPr b="0" lang="sl-SI" sz="4400" spc="-1" strike="noStrike">
                <a:solidFill>
                  <a:schemeClr val="dk1"/>
                </a:solidFill>
                <a:latin typeface="Calibri"/>
              </a:rPr>
              <a:t>Arhitektura sistema</a:t>
            </a:r>
            <a:endParaRPr b="0" lang="en-US" sz="4400" spc="-1" strike="noStrike">
              <a:solidFill>
                <a:srgbClr val="000000"/>
              </a:solidFill>
              <a:latin typeface="Arial"/>
            </a:endParaRPr>
          </a:p>
        </p:txBody>
      </p:sp>
      <p:sp>
        <p:nvSpPr>
          <p:cNvPr id="177" name=""/>
          <p:cNvSpPr/>
          <p:nvPr/>
        </p:nvSpPr>
        <p:spPr>
          <a:xfrm>
            <a:off x="717120" y="1474560"/>
            <a:ext cx="10966680" cy="3097080"/>
          </a:xfrm>
          <a:prstGeom prst="rect">
            <a:avLst/>
          </a:prstGeom>
          <a:noFill/>
          <a:ln w="0">
            <a:noFill/>
          </a:ln>
        </p:spPr>
        <p:style>
          <a:lnRef idx="0"/>
          <a:fillRef idx="0"/>
          <a:effectRef idx="0"/>
          <a:fontRef idx="minor"/>
        </p:style>
        <p:txBody>
          <a:bodyPr lIns="90000" rIns="90000" tIns="45000" bIns="45000" anchor="t">
            <a:noAutofit/>
          </a:bodyPr>
          <a:p>
            <a:pPr marL="216000" indent="-216000" defTabSz="457200">
              <a:lnSpc>
                <a:spcPct val="100000"/>
              </a:lnSpc>
              <a:spcBef>
                <a:spcPts val="1225"/>
              </a:spcBef>
              <a:buClr>
                <a:srgbClr val="919395"/>
              </a:buClr>
              <a:buFont typeface="Wingdings" charset="2"/>
              <a:buChar char=""/>
            </a:pPr>
            <a:r>
              <a:rPr b="0" lang="sl-SI" sz="3200" spc="-1" strike="noStrike">
                <a:solidFill>
                  <a:schemeClr val="dk1"/>
                </a:solidFill>
                <a:latin typeface="Calibri"/>
                <a:ea typeface="Arial"/>
              </a:rPr>
              <a:t>Agentski RAG</a:t>
            </a:r>
            <a:endParaRPr b="0" lang="en-US" sz="3200" spc="-1" strike="noStrike">
              <a:solidFill>
                <a:srgbClr val="000000"/>
              </a:solidFill>
              <a:latin typeface="Arial"/>
            </a:endParaRPr>
          </a:p>
          <a:p>
            <a:pPr marL="216000" indent="-216000" defTabSz="457200">
              <a:lnSpc>
                <a:spcPct val="100000"/>
              </a:lnSpc>
              <a:spcBef>
                <a:spcPts val="1225"/>
              </a:spcBef>
              <a:buClr>
                <a:srgbClr val="919395"/>
              </a:buClr>
              <a:buFont typeface="Wingdings" charset="2"/>
              <a:buChar char=""/>
            </a:pPr>
            <a:r>
              <a:rPr b="0" lang="sl-SI" sz="3200" spc="-1" strike="noStrike">
                <a:solidFill>
                  <a:schemeClr val="dk1"/>
                </a:solidFill>
                <a:latin typeface="Calibri"/>
                <a:ea typeface="Arial"/>
              </a:rPr>
              <a:t>Z orodji pridobiva relevantne podatke univerze</a:t>
            </a:r>
            <a:endParaRPr b="0" lang="en-US" sz="3200" spc="-1" strike="noStrike">
              <a:solidFill>
                <a:srgbClr val="000000"/>
              </a:solidFill>
              <a:latin typeface="Arial"/>
            </a:endParaRPr>
          </a:p>
          <a:p>
            <a:pPr marL="216000" indent="-216000" defTabSz="457200">
              <a:lnSpc>
                <a:spcPct val="100000"/>
              </a:lnSpc>
              <a:spcBef>
                <a:spcPts val="1225"/>
              </a:spcBef>
              <a:buClr>
                <a:srgbClr val="919395"/>
              </a:buClr>
              <a:buFont typeface="Wingdings" charset="2"/>
              <a:buChar char=""/>
            </a:pPr>
            <a:r>
              <a:rPr b="0" lang="sl-SI" sz="3200" spc="-1" strike="noStrike">
                <a:solidFill>
                  <a:schemeClr val="dk1"/>
                </a:solidFill>
                <a:latin typeface="Calibri"/>
                <a:ea typeface="Arial"/>
              </a:rPr>
              <a:t>Povezuje se s strežniki MCP za pogosta vprašanja, pravilnike, študijske programe, zaposlene in splošne informacije</a:t>
            </a:r>
            <a:endParaRPr b="0" lang="en-US" sz="3200" spc="-1" strike="noStrike">
              <a:solidFill>
                <a:srgbClr val="000000"/>
              </a:solidFill>
              <a:latin typeface="Arial"/>
            </a:endParaRPr>
          </a:p>
          <a:p>
            <a:pPr marL="216000" indent="-216000" defTabSz="457200">
              <a:lnSpc>
                <a:spcPct val="100000"/>
              </a:lnSpc>
              <a:spcBef>
                <a:spcPts val="1225"/>
              </a:spcBef>
              <a:buClr>
                <a:srgbClr val="919395"/>
              </a:buClr>
              <a:buFont typeface="Wingdings" charset="2"/>
              <a:buChar char=""/>
            </a:pPr>
            <a:r>
              <a:rPr b="0" lang="sl-SI" sz="3200" spc="-1" strike="noStrike">
                <a:solidFill>
                  <a:schemeClr val="dk1"/>
                </a:solidFill>
                <a:latin typeface="Calibri"/>
                <a:ea typeface="Arial"/>
              </a:rPr>
              <a:t>Odgovori temeljijo na vsebini pridobljenih virov</a:t>
            </a:r>
            <a:endParaRPr b="0" lang="en-US" sz="3200" spc="-1" strike="noStrike">
              <a:solidFill>
                <a:srgbClr val="000000"/>
              </a:solidFill>
              <a:latin typeface="Arial"/>
            </a:endParaRPr>
          </a:p>
          <a:p>
            <a:pPr marL="216000" indent="-216000" defTabSz="457200">
              <a:lnSpc>
                <a:spcPct val="100000"/>
              </a:lnSpc>
              <a:spcBef>
                <a:spcPts val="1225"/>
              </a:spcBef>
              <a:buClr>
                <a:srgbClr val="919395"/>
              </a:buClr>
              <a:buFont typeface="Wingdings" charset="2"/>
              <a:buChar char=""/>
            </a:pPr>
            <a:r>
              <a:rPr b="0" lang="sl-SI" sz="3200" spc="-1" strike="noStrike">
                <a:solidFill>
                  <a:schemeClr val="dk1"/>
                </a:solidFill>
                <a:latin typeface="Calibri"/>
                <a:ea typeface="Arial"/>
              </a:rPr>
              <a:t>Kadar so na voljo spletni naslovi virov, jih navede v odgovoru</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p:nvPr>
        </p:nvSpPr>
        <p:spPr>
          <a:xfrm>
            <a:off x="838080" y="130932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79" name="PlaceHolder 2"/>
          <p:cNvSpPr>
            <a:spLocks noGrp="1"/>
          </p:cNvSpPr>
          <p:nvPr>
            <p:ph type="ftr" idx="88"/>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80" name="PlaceHolder 3"/>
          <p:cNvSpPr>
            <a:spLocks noGrp="1"/>
          </p:cNvSpPr>
          <p:nvPr>
            <p:ph type="sldNum" idx="89"/>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ECFADD86-66D8-43F1-8454-D4CE7AA75DE4}"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81"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algn="ctr" defTabSz="457200">
              <a:lnSpc>
                <a:spcPct val="100000"/>
              </a:lnSpc>
              <a:buNone/>
              <a:tabLst>
                <a:tab algn="l" pos="0"/>
              </a:tabLst>
            </a:pPr>
            <a:r>
              <a:rPr b="0" lang="sl-SI" sz="4400" spc="-1" strike="noStrike">
                <a:solidFill>
                  <a:schemeClr val="dk1"/>
                </a:solidFill>
                <a:latin typeface="Calibri"/>
              </a:rPr>
              <a:t>Uporabljene tehnologije</a:t>
            </a:r>
            <a:endParaRPr b="0" lang="en-US" sz="4400" spc="-1" strike="noStrike">
              <a:solidFill>
                <a:srgbClr val="000000"/>
              </a:solidFill>
              <a:latin typeface="Arial"/>
            </a:endParaRPr>
          </a:p>
        </p:txBody>
      </p:sp>
      <p:sp>
        <p:nvSpPr>
          <p:cNvPr id="182" name=""/>
          <p:cNvSpPr/>
          <p:nvPr/>
        </p:nvSpPr>
        <p:spPr>
          <a:xfrm>
            <a:off x="685800" y="1371600"/>
            <a:ext cx="10966680" cy="3178440"/>
          </a:xfrm>
          <a:prstGeom prst="rect">
            <a:avLst/>
          </a:prstGeom>
          <a:noFill/>
          <a:ln w="0">
            <a:noFill/>
          </a:ln>
        </p:spPr>
        <p:style>
          <a:lnRef idx="0"/>
          <a:fillRef idx="0"/>
          <a:effectRef idx="0"/>
          <a:fontRef idx="minor"/>
        </p:style>
        <p:txBody>
          <a:bodyPr lIns="90000" rIns="90000" tIns="45000" bIns="45000" anchor="t">
            <a:noAutofit/>
          </a:bodyPr>
          <a:p>
            <a:pPr marL="216000" indent="-216000" defTabSz="457200">
              <a:lnSpc>
                <a:spcPct val="100000"/>
              </a:lnSpc>
              <a:spcBef>
                <a:spcPts val="641"/>
              </a:spcBef>
              <a:buClr>
                <a:srgbClr val="919395"/>
              </a:buClr>
              <a:buFont typeface="Wingdings" charset="2"/>
              <a:buChar char=""/>
            </a:pPr>
            <a:r>
              <a:rPr b="0" lang="sl-SI" sz="2900" spc="-1" strike="noStrike">
                <a:solidFill>
                  <a:schemeClr val="dk1"/>
                </a:solidFill>
                <a:latin typeface="Calibri"/>
                <a:ea typeface="Arial"/>
              </a:rPr>
              <a:t>Model BGE-M3 za vektorske predstavitve</a:t>
            </a:r>
            <a:endParaRPr b="0" lang="en-US" sz="2900" spc="-1" strike="noStrike">
              <a:solidFill>
                <a:srgbClr val="000000"/>
              </a:solidFill>
              <a:latin typeface="Arial"/>
            </a:endParaRPr>
          </a:p>
          <a:p>
            <a:pPr marL="216000" indent="-216000" defTabSz="457200">
              <a:lnSpc>
                <a:spcPct val="100000"/>
              </a:lnSpc>
              <a:spcBef>
                <a:spcPts val="641"/>
              </a:spcBef>
              <a:buClr>
                <a:srgbClr val="919395"/>
              </a:buClr>
              <a:buFont typeface="Wingdings" charset="2"/>
              <a:buChar char=""/>
            </a:pPr>
            <a:r>
              <a:rPr b="0" lang="sl-SI" sz="2900" spc="-1" strike="noStrike">
                <a:solidFill>
                  <a:schemeClr val="dk1"/>
                </a:solidFill>
                <a:latin typeface="Calibri"/>
                <a:ea typeface="Arial"/>
              </a:rPr>
              <a:t>Vektorska podatkovna zbirka Qdrant</a:t>
            </a:r>
            <a:endParaRPr b="0" lang="en-US" sz="2900" spc="-1" strike="noStrike">
              <a:solidFill>
                <a:srgbClr val="000000"/>
              </a:solidFill>
              <a:latin typeface="Arial"/>
            </a:endParaRPr>
          </a:p>
          <a:p>
            <a:pPr marL="216000" indent="-216000" defTabSz="457200">
              <a:lnSpc>
                <a:spcPct val="100000"/>
              </a:lnSpc>
              <a:spcBef>
                <a:spcPts val="641"/>
              </a:spcBef>
              <a:buClr>
                <a:srgbClr val="919395"/>
              </a:buClr>
              <a:buFont typeface="Wingdings" charset="2"/>
              <a:buChar char=""/>
            </a:pPr>
            <a:r>
              <a:rPr b="0" lang="sl-SI" sz="2900" spc="-1" strike="noStrike">
                <a:solidFill>
                  <a:schemeClr val="dk1"/>
                </a:solidFill>
                <a:latin typeface="Calibri"/>
                <a:ea typeface="Arial"/>
              </a:rPr>
              <a:t>Že pripravljen veliki jezikovni model (LLM)</a:t>
            </a:r>
            <a:endParaRPr b="0" lang="en-US" sz="2900" spc="-1" strike="noStrike">
              <a:solidFill>
                <a:srgbClr val="000000"/>
              </a:solidFill>
              <a:latin typeface="Arial"/>
            </a:endParaRPr>
          </a:p>
          <a:p>
            <a:pPr lvl="1" marL="432000" indent="-216000" defTabSz="457200">
              <a:lnSpc>
                <a:spcPct val="100000"/>
              </a:lnSpc>
              <a:spcBef>
                <a:spcPts val="1191"/>
              </a:spcBef>
              <a:spcAft>
                <a:spcPts val="992"/>
              </a:spcAft>
              <a:buClr>
                <a:srgbClr val="000000"/>
              </a:buClr>
              <a:buSzPct val="45000"/>
              <a:buFont typeface="Wingdings" charset="2"/>
              <a:buChar char=""/>
            </a:pPr>
            <a:r>
              <a:rPr b="0" lang="sl-SI" sz="2900" spc="-1" strike="noStrike">
                <a:solidFill>
                  <a:schemeClr val="dk1"/>
                </a:solidFill>
                <a:latin typeface="Calibri"/>
                <a:ea typeface="Arial"/>
              </a:rPr>
              <a:t>GaMS3-12B-Instruct</a:t>
            </a:r>
            <a:endParaRPr b="0" lang="en-US" sz="2900" spc="-1" strike="noStrike">
              <a:solidFill>
                <a:srgbClr val="000000"/>
              </a:solidFill>
              <a:latin typeface="Arial"/>
            </a:endParaRPr>
          </a:p>
          <a:p>
            <a:pPr lvl="1" marL="432000" indent="-216000" defTabSz="457200">
              <a:lnSpc>
                <a:spcPct val="100000"/>
              </a:lnSpc>
              <a:spcBef>
                <a:spcPts val="1191"/>
              </a:spcBef>
              <a:spcAft>
                <a:spcPts val="992"/>
              </a:spcAft>
              <a:buClr>
                <a:srgbClr val="000000"/>
              </a:buClr>
              <a:buSzPct val="45000"/>
              <a:buFont typeface="Wingdings" charset="2"/>
              <a:buChar char=""/>
            </a:pPr>
            <a:r>
              <a:rPr b="0" lang="sl-SI" sz="2900" spc="-1" strike="noStrike">
                <a:solidFill>
                  <a:schemeClr val="dk1"/>
                </a:solidFill>
                <a:latin typeface="Calibri"/>
                <a:ea typeface="Arial"/>
              </a:rPr>
              <a:t>Qwen3.5-4B</a:t>
            </a:r>
            <a:endParaRPr b="0" lang="en-US" sz="2900" spc="-1" strike="noStrike">
              <a:solidFill>
                <a:srgbClr val="000000"/>
              </a:solidFill>
              <a:latin typeface="Arial"/>
            </a:endParaRPr>
          </a:p>
          <a:p>
            <a:pPr marL="216000" indent="-216000" defTabSz="457200">
              <a:lnSpc>
                <a:spcPct val="100000"/>
              </a:lnSpc>
              <a:spcBef>
                <a:spcPts val="1191"/>
              </a:spcBef>
              <a:spcAft>
                <a:spcPts val="992"/>
              </a:spcAft>
              <a:buClr>
                <a:srgbClr val="919395"/>
              </a:buClr>
              <a:buFont typeface="Wingdings" charset="2"/>
              <a:buChar char=""/>
            </a:pPr>
            <a:r>
              <a:rPr b="0" lang="sl-SI" sz="2900" spc="-1" strike="noStrike">
                <a:solidFill>
                  <a:schemeClr val="dk1"/>
                </a:solidFill>
                <a:latin typeface="Calibri"/>
                <a:ea typeface="Arial"/>
              </a:rPr>
              <a:t>Naš prispevek HyPE: premoščanje vrzeli med vprašanji uporabnikov in relevantno vsebino dokumentov</a:t>
            </a:r>
            <a:endParaRPr b="0" lang="en-US" sz="2900" spc="-1" strike="noStrike">
              <a:solidFill>
                <a:srgbClr val="000000"/>
              </a:solidFill>
              <a:latin typeface="Arial"/>
            </a:endParaRPr>
          </a:p>
          <a:p>
            <a:pPr marL="216000" indent="-216000" defTabSz="457200">
              <a:lnSpc>
                <a:spcPct val="100000"/>
              </a:lnSpc>
              <a:spcBef>
                <a:spcPts val="641"/>
              </a:spcBef>
              <a:buClr>
                <a:srgbClr val="919395"/>
              </a:buClr>
              <a:buFont typeface="Wingdings" charset="2"/>
              <a:buChar char=""/>
            </a:pPr>
            <a:r>
              <a:rPr b="0" lang="sl-SI" sz="2900" spc="-1" strike="noStrike">
                <a:solidFill>
                  <a:schemeClr val="dk1"/>
                </a:solidFill>
                <a:latin typeface="Calibri"/>
                <a:ea typeface="Arial"/>
              </a:rPr>
              <a:t>Infrastruktura z grafičnimi procesorji (GPU)</a:t>
            </a:r>
            <a:endParaRPr b="0" lang="en-US" sz="29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84" name="PlaceHolder 2"/>
          <p:cNvSpPr>
            <a:spLocks noGrp="1"/>
          </p:cNvSpPr>
          <p:nvPr>
            <p:ph type="ftr" idx="90"/>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85" name="PlaceHolder 3"/>
          <p:cNvSpPr>
            <a:spLocks noGrp="1"/>
          </p:cNvSpPr>
          <p:nvPr>
            <p:ph type="sldNum" idx="91"/>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69B85718-F809-49BD-98DE-20E8BA992CDB}"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86"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algn="ctr" defTabSz="457200">
              <a:lnSpc>
                <a:spcPct val="100000"/>
              </a:lnSpc>
              <a:buNone/>
              <a:tabLst>
                <a:tab algn="l" pos="0"/>
              </a:tabLst>
            </a:pPr>
            <a:r>
              <a:rPr b="0" lang="en-US" sz="4400" spc="-1" strike="noStrike">
                <a:solidFill>
                  <a:schemeClr val="dk1"/>
                </a:solidFill>
                <a:latin typeface="Calibri"/>
              </a:rPr>
              <a:t>Zahtevana strojna oprema</a:t>
            </a:r>
            <a:endParaRPr b="0" lang="en-US" sz="4400" spc="-1" strike="noStrike">
              <a:solidFill>
                <a:srgbClr val="000000"/>
              </a:solidFill>
              <a:latin typeface="Arial"/>
            </a:endParaRPr>
          </a:p>
        </p:txBody>
      </p:sp>
      <p:sp>
        <p:nvSpPr>
          <p:cNvPr id="187" name=""/>
          <p:cNvSpPr/>
          <p:nvPr/>
        </p:nvSpPr>
        <p:spPr>
          <a:xfrm>
            <a:off x="691560" y="1474560"/>
            <a:ext cx="10966680" cy="3097080"/>
          </a:xfrm>
          <a:prstGeom prst="rect">
            <a:avLst/>
          </a:prstGeom>
          <a:noFill/>
          <a:ln w="0">
            <a:noFill/>
          </a:ln>
        </p:spPr>
        <p:style>
          <a:lnRef idx="0"/>
          <a:fillRef idx="0"/>
          <a:effectRef idx="0"/>
          <a:fontRef idx="minor"/>
        </p:style>
        <p:txBody>
          <a:bodyPr lIns="90000" rIns="90000" tIns="45000" bIns="45000" anchor="t">
            <a:noAutofit/>
          </a:bodyPr>
          <a:p>
            <a:pPr marL="216000" indent="-216000" defTabSz="457200">
              <a:lnSpc>
                <a:spcPct val="100000"/>
              </a:lnSpc>
              <a:spcBef>
                <a:spcPts val="641"/>
              </a:spcBef>
              <a:buClr>
                <a:srgbClr val="919395"/>
              </a:buClr>
              <a:buFont typeface="Wingdings" charset="2"/>
              <a:buChar char=""/>
            </a:pPr>
            <a:r>
              <a:rPr b="0" lang="sl-SI" sz="3200" spc="-1" strike="noStrike">
                <a:solidFill>
                  <a:schemeClr val="dk1"/>
                </a:solidFill>
                <a:latin typeface="Calibri"/>
                <a:ea typeface="Arial"/>
              </a:rPr>
              <a:t>Potrebno je vozlišče z grafičnim procesorjem NVIDIA (priporočeno 32 GB VRAM, deluje tudi s 16 GB)</a:t>
            </a:r>
            <a:endParaRPr b="0" lang="en-US" sz="3200" spc="-1" strike="noStrike">
              <a:solidFill>
                <a:srgbClr val="000000"/>
              </a:solidFill>
              <a:latin typeface="Arial"/>
            </a:endParaRPr>
          </a:p>
          <a:p>
            <a:pPr lvl="1" marL="432000" indent="-216000" defTabSz="457200">
              <a:lnSpc>
                <a:spcPct val="100000"/>
              </a:lnSpc>
              <a:spcBef>
                <a:spcPts val="641"/>
              </a:spcBef>
              <a:buClr>
                <a:srgbClr val="000000"/>
              </a:buClr>
              <a:buSzPct val="45000"/>
              <a:buFont typeface="Wingdings" charset="2"/>
              <a:buChar char=""/>
            </a:pPr>
            <a:r>
              <a:rPr b="0" lang="sl-SI" sz="3200" spc="-1" strike="noStrike">
                <a:solidFill>
                  <a:schemeClr val="dk1"/>
                </a:solidFill>
                <a:latin typeface="Calibri"/>
                <a:ea typeface="Arial"/>
              </a:rPr>
              <a:t>Optimizirana različica tudi 11GB</a:t>
            </a:r>
            <a:endParaRPr b="0" lang="en-US" sz="3200" spc="-1" strike="noStrike">
              <a:solidFill>
                <a:srgbClr val="000000"/>
              </a:solidFill>
              <a:latin typeface="Arial"/>
            </a:endParaRPr>
          </a:p>
          <a:p>
            <a:pPr marL="216000" indent="-216000" defTabSz="457200">
              <a:lnSpc>
                <a:spcPct val="100000"/>
              </a:lnSpc>
              <a:spcBef>
                <a:spcPts val="641"/>
              </a:spcBef>
              <a:buClr>
                <a:srgbClr val="919395"/>
              </a:buClr>
              <a:buFont typeface="Wingdings" charset="2"/>
              <a:buChar char=""/>
            </a:pPr>
            <a:r>
              <a:rPr b="0" lang="sl-SI" sz="3200" spc="-1" strike="noStrike">
                <a:solidFill>
                  <a:schemeClr val="dk1"/>
                </a:solidFill>
                <a:latin typeface="Calibri"/>
                <a:ea typeface="Arial"/>
              </a:rPr>
              <a:t>Uspešnost je odvisna od kakovosti in vsebinske pokritosti dokumentov</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p:nvPr>
        </p:nvSpPr>
        <p:spPr>
          <a:xfrm>
            <a:off x="838080" y="1512000"/>
            <a:ext cx="10510920" cy="4346640"/>
          </a:xfrm>
          <a:prstGeom prst="rect">
            <a:avLst/>
          </a:prstGeom>
          <a:noFill/>
          <a:ln w="0">
            <a:noFill/>
          </a:ln>
        </p:spPr>
        <p:txBody>
          <a:bodyPr lIns="91440" rIns="91440" tIns="45720" bIns="45720" anchor="t">
            <a:noAutofit/>
          </a:bodyPr>
          <a:p>
            <a:pPr indent="0">
              <a:spcBef>
                <a:spcPts val="1417"/>
              </a:spcBef>
              <a:buNone/>
            </a:pPr>
            <a:endParaRPr b="0" lang="en-US" sz="1800" spc="-1" strike="noStrike">
              <a:solidFill>
                <a:srgbClr val="000000"/>
              </a:solidFill>
              <a:latin typeface="Arial"/>
            </a:endParaRPr>
          </a:p>
        </p:txBody>
      </p:sp>
      <p:sp>
        <p:nvSpPr>
          <p:cNvPr id="189" name="PlaceHolder 2"/>
          <p:cNvSpPr>
            <a:spLocks noGrp="1"/>
          </p:cNvSpPr>
          <p:nvPr>
            <p:ph type="ftr" idx="92"/>
          </p:nvPr>
        </p:nvSpPr>
        <p:spPr>
          <a:xfrm>
            <a:off x="4038480" y="6356520"/>
            <a:ext cx="4110120" cy="360360"/>
          </a:xfrm>
          <a:prstGeom prst="rect">
            <a:avLst/>
          </a:prstGeom>
          <a:noFill/>
          <a:ln w="0">
            <a:noFill/>
          </a:ln>
        </p:spPr>
        <p:txBody>
          <a:bodyPr lIns="91440" rIns="91440" tIns="45720" bIns="45720" anchor="ctr">
            <a:noAutofit/>
          </a:bodyPr>
          <a:p>
            <a:pPr indent="0">
              <a:buNone/>
            </a:pPr>
            <a:endParaRPr b="0" lang="en-US" sz="1400" spc="-1" strike="noStrike">
              <a:solidFill>
                <a:srgbClr val="000000"/>
              </a:solidFill>
              <a:latin typeface="Times New Roman"/>
            </a:endParaRPr>
          </a:p>
        </p:txBody>
      </p:sp>
      <p:sp>
        <p:nvSpPr>
          <p:cNvPr id="190" name="PlaceHolder 3"/>
          <p:cNvSpPr>
            <a:spLocks noGrp="1"/>
          </p:cNvSpPr>
          <p:nvPr>
            <p:ph type="sldNum" idx="93"/>
          </p:nvPr>
        </p:nvSpPr>
        <p:spPr>
          <a:xfrm>
            <a:off x="8610480" y="6356520"/>
            <a:ext cx="2738520" cy="36036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US" sz="1200" spc="-1" strike="noStrike">
                <a:solidFill>
                  <a:schemeClr val="lt1">
                    <a:tint val="75000"/>
                  </a:schemeClr>
                </a:solidFill>
                <a:latin typeface="Roboto Condensed"/>
                <a:ea typeface="Arial"/>
              </a:defRPr>
            </a:lvl1pPr>
          </a:lstStyle>
          <a:p>
            <a:pPr indent="0" algn="r" defTabSz="914400">
              <a:lnSpc>
                <a:spcPct val="100000"/>
              </a:lnSpc>
              <a:buNone/>
              <a:tabLst>
                <a:tab algn="l" pos="0"/>
              </a:tabLst>
            </a:pPr>
            <a:fld id="{4D064526-7B4D-433D-8857-B824ADEC442D}" type="slidenum">
              <a:rPr b="0" lang="en-US" sz="1200" spc="-1" strike="noStrike">
                <a:solidFill>
                  <a:schemeClr val="lt1">
                    <a:tint val="75000"/>
                  </a:schemeClr>
                </a:solidFill>
                <a:latin typeface="Roboto Condensed"/>
                <a:ea typeface="Arial"/>
              </a:rPr>
              <a:t>&lt;number&gt;</a:t>
            </a:fld>
            <a:endParaRPr b="0" lang="en-US" sz="1200" spc="-1" strike="noStrike">
              <a:solidFill>
                <a:srgbClr val="000000"/>
              </a:solidFill>
              <a:latin typeface="Times New Roman"/>
            </a:endParaRPr>
          </a:p>
        </p:txBody>
      </p:sp>
      <p:sp>
        <p:nvSpPr>
          <p:cNvPr id="191" name="PlaceHolder 4"/>
          <p:cNvSpPr>
            <a:spLocks noGrp="1"/>
          </p:cNvSpPr>
          <p:nvPr>
            <p:ph type="title"/>
          </p:nvPr>
        </p:nvSpPr>
        <p:spPr>
          <a:xfrm>
            <a:off x="838080" y="556920"/>
            <a:ext cx="10510920" cy="751320"/>
          </a:xfrm>
          <a:prstGeom prst="rect">
            <a:avLst/>
          </a:prstGeom>
          <a:noFill/>
          <a:ln w="0">
            <a:noFill/>
          </a:ln>
        </p:spPr>
        <p:txBody>
          <a:bodyPr lIns="91440" rIns="91440" tIns="45720" bIns="45720" anchor="b">
            <a:noAutofit/>
          </a:bodyPr>
          <a:p>
            <a:pPr indent="0" algn="ctr" defTabSz="457200">
              <a:lnSpc>
                <a:spcPct val="100000"/>
              </a:lnSpc>
              <a:buNone/>
              <a:tabLst>
                <a:tab algn="l" pos="0"/>
              </a:tabLst>
            </a:pPr>
            <a:r>
              <a:rPr b="0" lang="en-US" sz="4400" spc="-1" strike="noStrike">
                <a:solidFill>
                  <a:schemeClr val="dk1"/>
                </a:solidFill>
                <a:latin typeface="Calibri"/>
              </a:rPr>
              <a:t>Zahtevana strojna oprema</a:t>
            </a:r>
            <a:endParaRPr b="0" lang="en-US" sz="4400" spc="-1" strike="noStrike">
              <a:solidFill>
                <a:srgbClr val="000000"/>
              </a:solidFill>
              <a:latin typeface="Arial"/>
            </a:endParaRPr>
          </a:p>
        </p:txBody>
      </p:sp>
      <p:pic>
        <p:nvPicPr>
          <p:cNvPr id="192" name="" descr=""/>
          <p:cNvPicPr/>
          <p:nvPr/>
        </p:nvPicPr>
        <p:blipFill>
          <a:blip r:embed="rId1"/>
          <a:stretch/>
        </p:blipFill>
        <p:spPr>
          <a:xfrm>
            <a:off x="43200" y="501840"/>
            <a:ext cx="12189240" cy="592272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93" name="Group 14"/>
          <p:cNvGrpSpPr/>
          <p:nvPr/>
        </p:nvGrpSpPr>
        <p:grpSpPr>
          <a:xfrm>
            <a:off x="0" y="0"/>
            <a:ext cx="12187440" cy="6737760"/>
            <a:chOff x="0" y="0"/>
            <a:chExt cx="12187440" cy="6737760"/>
          </a:xfrm>
        </p:grpSpPr>
        <p:pic>
          <p:nvPicPr>
            <p:cNvPr id="194" name="Picture 2" descr=""/>
            <p:cNvPicPr/>
            <p:nvPr/>
          </p:nvPicPr>
          <p:blipFill>
            <a:blip r:embed="rId1"/>
            <a:srcRect l="0" t="0" r="0" b="31811"/>
            <a:stretch/>
          </p:blipFill>
          <p:spPr>
            <a:xfrm>
              <a:off x="0" y="0"/>
              <a:ext cx="12187440" cy="4671360"/>
            </a:xfrm>
            <a:prstGeom prst="rect">
              <a:avLst/>
            </a:prstGeom>
            <a:ln w="0">
              <a:noFill/>
            </a:ln>
          </p:spPr>
        </p:pic>
        <p:sp>
          <p:nvSpPr>
            <p:cNvPr id="195" name="TextBox 5"/>
            <p:cNvSpPr/>
            <p:nvPr/>
          </p:nvSpPr>
          <p:spPr>
            <a:xfrm>
              <a:off x="492480" y="1241280"/>
              <a:ext cx="6492960" cy="1065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en-US" sz="3200" spc="-1" strike="noStrike">
                  <a:solidFill>
                    <a:schemeClr val="dk1"/>
                  </a:solidFill>
                  <a:latin typeface="Roboto Black"/>
                  <a:ea typeface="Arial"/>
                </a:rPr>
                <a:t>Želite preizkusiti RAG na dokumentih svojega podjetja?!</a:t>
              </a:r>
              <a:endParaRPr b="0" lang="en-US" sz="3200" spc="-1" strike="noStrike">
                <a:solidFill>
                  <a:srgbClr val="000000"/>
                </a:solidFill>
                <a:latin typeface="Arial"/>
              </a:endParaRPr>
            </a:p>
          </p:txBody>
        </p:sp>
        <p:sp>
          <p:nvSpPr>
            <p:cNvPr id="196" name="TextBox 1851666374"/>
            <p:cNvSpPr/>
            <p:nvPr/>
          </p:nvSpPr>
          <p:spPr>
            <a:xfrm>
              <a:off x="341640" y="6365880"/>
              <a:ext cx="4076640" cy="361440"/>
            </a:xfrm>
            <a:prstGeom prst="rect">
              <a:avLst/>
            </a:prstGeom>
            <a:noFill/>
            <a:ln w="0">
              <a:noFill/>
            </a:ln>
          </p:spPr>
          <p:style>
            <a:lnRef idx="0"/>
            <a:fillRef idx="0"/>
            <a:effectRef idx="0"/>
            <a:fontRef idx="minor"/>
          </p:style>
          <p:txBody>
            <a:bodyPr numCol="1" spcCol="0" horzOverflow="overflow" lIns="90000" rIns="90000" tIns="45000" bIns="45000" anchor="t">
              <a:spAutoFit/>
            </a:bodyPr>
            <a:p>
              <a:pPr defTabSz="914400">
                <a:lnSpc>
                  <a:spcPct val="100000"/>
                </a:lnSpc>
              </a:pPr>
              <a:endParaRPr b="0" lang="en-US" sz="1800" spc="-1" strike="noStrike">
                <a:solidFill>
                  <a:schemeClr val="dk1"/>
                </a:solidFill>
                <a:latin typeface="Roboto Condensed"/>
                <a:ea typeface="Arial"/>
              </a:endParaRPr>
            </a:p>
          </p:txBody>
        </p:sp>
        <p:sp>
          <p:nvSpPr>
            <p:cNvPr id="197" name=" 219245713"/>
            <p:cNvSpPr/>
            <p:nvPr/>
          </p:nvSpPr>
          <p:spPr>
            <a:xfrm>
              <a:off x="538560" y="6465240"/>
              <a:ext cx="3551040" cy="272520"/>
            </a:xfrm>
            <a:prstGeom prst="rect">
              <a:avLst/>
            </a:prstGeom>
            <a:noFill/>
            <a:ln w="0">
              <a:noFill/>
            </a:ln>
          </p:spPr>
          <p:style>
            <a:lnRef idx="0"/>
            <a:fillRef idx="0"/>
            <a:effectRef idx="0"/>
            <a:fontRef idx="minor"/>
          </p:style>
          <p:txBody>
            <a:bodyPr numCol="1" spcCol="0" horzOverflow="overflow" lIns="90000" rIns="90000" tIns="45000" bIns="45000" anchor="t">
              <a:spAutoFit/>
            </a:bodyPr>
            <a:p>
              <a:pPr defTabSz="914400">
                <a:lnSpc>
                  <a:spcPct val="100000"/>
                </a:lnSpc>
              </a:pPr>
              <a:r>
                <a:rPr b="0" lang="sl-SI" sz="1200" spc="-1" strike="noStrike">
                  <a:solidFill>
                    <a:schemeClr val="lt1"/>
                  </a:solidFill>
                  <a:latin typeface="Arial"/>
                  <a:ea typeface="Arial"/>
                </a:rPr>
                <a:t>© 2026 SLAIF, na voljo pod licenco CC BY-SA 4.0</a:t>
              </a:r>
              <a:endParaRPr b="0" lang="en-US" sz="1200" spc="-1" strike="noStrike">
                <a:solidFill>
                  <a:srgbClr val="000000"/>
                </a:solidFill>
                <a:latin typeface="Arial"/>
              </a:endParaRPr>
            </a:p>
          </p:txBody>
        </p:sp>
        <p:pic>
          <p:nvPicPr>
            <p:cNvPr id="198" name="Graphic 1468655989" descr=""/>
            <p:cNvPicPr/>
            <p:nvPr/>
          </p:nvPicPr>
          <p:blipFill>
            <a:blip r:embed="rId2"/>
            <a:stretch/>
          </p:blipFill>
          <p:spPr>
            <a:xfrm>
              <a:off x="3952440" y="6513480"/>
              <a:ext cx="149400" cy="149400"/>
            </a:xfrm>
            <a:prstGeom prst="rect">
              <a:avLst/>
            </a:prstGeom>
            <a:ln w="0">
              <a:noFill/>
            </a:ln>
          </p:spPr>
        </p:pic>
        <p:pic>
          <p:nvPicPr>
            <p:cNvPr id="199" name="Graphic 1430921338" descr=""/>
            <p:cNvPicPr/>
            <p:nvPr/>
          </p:nvPicPr>
          <p:blipFill>
            <a:blip r:embed="rId3"/>
            <a:stretch/>
          </p:blipFill>
          <p:spPr>
            <a:xfrm>
              <a:off x="4124880" y="6513480"/>
              <a:ext cx="149400" cy="149400"/>
            </a:xfrm>
            <a:prstGeom prst="rect">
              <a:avLst/>
            </a:prstGeom>
            <a:ln w="0">
              <a:noFill/>
            </a:ln>
          </p:spPr>
        </p:pic>
        <p:pic>
          <p:nvPicPr>
            <p:cNvPr id="200" name="Graphic 1197398279" descr=""/>
            <p:cNvPicPr/>
            <p:nvPr/>
          </p:nvPicPr>
          <p:blipFill>
            <a:blip r:embed="rId4"/>
            <a:stretch/>
          </p:blipFill>
          <p:spPr>
            <a:xfrm>
              <a:off x="4301640" y="6513480"/>
              <a:ext cx="149400" cy="149400"/>
            </a:xfrm>
            <a:prstGeom prst="rect">
              <a:avLst/>
            </a:prstGeom>
            <a:ln w="0">
              <a:noFill/>
            </a:ln>
          </p:spPr>
        </p:pic>
        <p:grpSp>
          <p:nvGrpSpPr>
            <p:cNvPr id="201" name="Group 7"/>
            <p:cNvGrpSpPr/>
            <p:nvPr/>
          </p:nvGrpSpPr>
          <p:grpSpPr>
            <a:xfrm>
              <a:off x="467280" y="5129280"/>
              <a:ext cx="11391840" cy="941400"/>
              <a:chOff x="467280" y="5129280"/>
              <a:chExt cx="11391840" cy="941400"/>
            </a:xfrm>
          </p:grpSpPr>
          <p:sp>
            <p:nvSpPr>
              <p:cNvPr id="202" name="TextBox 8"/>
              <p:cNvSpPr/>
              <p:nvPr/>
            </p:nvSpPr>
            <p:spPr>
              <a:xfrm>
                <a:off x="6156720" y="5129280"/>
                <a:ext cx="5702400" cy="9414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GB" sz="800" spc="-1" strike="noStrike">
                    <a:solidFill>
                      <a:schemeClr val="dk1"/>
                    </a:solidFill>
                    <a:latin typeface="Roboto Medium"/>
                    <a:ea typeface="Roboto Medium"/>
                  </a:rPr>
                  <a:t>SLAIF: Slovenska tovarna umetne inteligence je prejela financiranje Skupnega podjetja za evropsko visokozmogljivo računalništvo v okviru sporazuma o nepovratnih sredstvih št. 101254461. Projekt financirata Ministrstvo za visoko šolstvo, znanost in inovacije Republike Slovenije ter program Horizon Europe Evropske unije. </a:t>
                </a:r>
                <a:br>
                  <a:rPr sz="800"/>
                </a:br>
                <a:br>
                  <a:rPr sz="800"/>
                </a:br>
                <a:r>
                  <a:rPr b="0" lang="en-GB" sz="800" spc="-1" strike="noStrike">
                    <a:solidFill>
                      <a:schemeClr val="dk1"/>
                    </a:solidFill>
                    <a:latin typeface="Roboto Medium"/>
                    <a:ea typeface="Roboto Medium"/>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endParaRPr b="0" lang="en-US" sz="800" spc="-1" strike="noStrike">
                  <a:solidFill>
                    <a:srgbClr val="000000"/>
                  </a:solidFill>
                  <a:latin typeface="Arial"/>
                </a:endParaRPr>
              </a:p>
            </p:txBody>
          </p:sp>
          <p:pic>
            <p:nvPicPr>
              <p:cNvPr id="203" name="Image3" descr=""/>
              <p:cNvPicPr/>
              <p:nvPr/>
            </p:nvPicPr>
            <p:blipFill>
              <a:blip r:embed="rId5"/>
              <a:stretch/>
            </p:blipFill>
            <p:spPr>
              <a:xfrm>
                <a:off x="467280" y="5416200"/>
                <a:ext cx="1707120" cy="354600"/>
              </a:xfrm>
              <a:prstGeom prst="rect">
                <a:avLst/>
              </a:prstGeom>
              <a:ln w="0">
                <a:noFill/>
              </a:ln>
            </p:spPr>
          </p:pic>
          <p:pic>
            <p:nvPicPr>
              <p:cNvPr id="204" name="Image5" descr=""/>
              <p:cNvPicPr/>
              <p:nvPr/>
            </p:nvPicPr>
            <p:blipFill>
              <a:blip r:embed="rId6"/>
              <a:stretch/>
            </p:blipFill>
            <p:spPr>
              <a:xfrm>
                <a:off x="2271960" y="5373360"/>
                <a:ext cx="1490760" cy="402480"/>
              </a:xfrm>
              <a:prstGeom prst="rect">
                <a:avLst/>
              </a:prstGeom>
              <a:ln w="0">
                <a:noFill/>
              </a:ln>
            </p:spPr>
          </p:pic>
          <p:pic>
            <p:nvPicPr>
              <p:cNvPr id="205" name="Image6" descr=""/>
              <p:cNvPicPr/>
              <p:nvPr/>
            </p:nvPicPr>
            <p:blipFill>
              <a:blip r:embed="rId7"/>
              <a:stretch/>
            </p:blipFill>
            <p:spPr>
              <a:xfrm>
                <a:off x="3985560" y="5416920"/>
                <a:ext cx="1971000" cy="348480"/>
              </a:xfrm>
              <a:prstGeom prst="rect">
                <a:avLst/>
              </a:prstGeom>
              <a:ln w="0">
                <a:noFill/>
              </a:ln>
            </p:spPr>
          </p:pic>
        </p:grpSp>
        <p:cxnSp>
          <p:nvCxnSpPr>
            <p:cNvPr id="206" name="Straight Connector 13"/>
            <p:cNvCxnSpPr/>
            <p:nvPr/>
          </p:nvCxnSpPr>
          <p:spPr>
            <a:xfrm>
              <a:off x="6103440" y="5069520"/>
              <a:ext cx="4680" cy="1101960"/>
            </a:xfrm>
            <a:prstGeom prst="straightConnector1">
              <a:avLst/>
            </a:prstGeom>
            <a:ln w="25400">
              <a:solidFill>
                <a:srgbClr val="bdbebf"/>
              </a:solidFill>
              <a:round/>
            </a:ln>
          </p:spPr>
        </p:cxnSp>
      </p:gr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pitchFamily="0" charset="1"/>
        <a:ea typeface="Arial" pitchFamily="0" charset="1"/>
        <a:cs typeface="Arial" pitchFamily="0" charset="1"/>
      </a:majorFont>
      <a:minorFont>
        <a:latin typeface="Roboto Condensed"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0.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1.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2.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3.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4.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5.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6.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7.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8.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9.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0.xml><?xml version="1.0" encoding="utf-8"?>
<a:theme xmlns:a="http://schemas.openxmlformats.org/drawingml/2006/main" xmlns:r="http://schemas.openxmlformats.org/officeDocument/2006/relationships" name="1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pitchFamily="0" charset="1"/>
        <a:ea typeface="Arial" pitchFamily="0" charset="1"/>
        <a:cs typeface="Arial" pitchFamily="0" charset="1"/>
      </a:majorFont>
      <a:minorFont>
        <a:latin typeface="Calibri" pitchFamily="0" charset="1"/>
        <a:ea typeface="Arial" pitchFamily="0" charset="1"/>
        <a:cs typeface="Arial" pitchFamily="0" charset="1"/>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1.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206</TotalTime>
  <Application>LibreOffice/24.2.7.2$Linux_X86_64 LibreOffice_project/420$Build-2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2026-02-04T11:11:52Z</dcterms:created>
  <dc:creator>Lenka</dc:creator>
  <dc:description/>
  <dc:language>en-US</dc:language>
  <cp:lastModifiedBy>Jernej Vičič</cp:lastModifiedBy>
  <dcterms:modified xsi:type="dcterms:W3CDTF">2026-10-12T18:16:43Z</dcterms:modified>
  <cp:revision>95</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13</vt:i4>
  </property>
  <property fmtid="{D5CDD505-2E9C-101B-9397-08002B2CF9AE}" pid="4" name="PresentationFormat">
    <vt:lpwstr>On-screen Show (4:3)</vt:lpwstr>
  </property>
  <property fmtid="{D5CDD505-2E9C-101B-9397-08002B2CF9AE}" pid="5" name="Slides">
    <vt:i4>13</vt:i4>
  </property>
</Properties>
</file>