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2" r:id="rId2"/>
  </p:sldMasterIdLst>
  <p:notesMasterIdLst>
    <p:notesMasterId r:id="rId8"/>
  </p:notesMasterIdLst>
  <p:sldIdLst>
    <p:sldId id="1596" r:id="rId3"/>
    <p:sldId id="1624" r:id="rId4"/>
    <p:sldId id="1623" r:id="rId5"/>
    <p:sldId id="1622" r:id="rId6"/>
    <p:sldId id="267" r:id="rId7"/>
  </p:sldIdLst>
  <p:sldSz cx="12192000" cy="6858000"/>
  <p:notesSz cx="6858000" cy="9144000"/>
  <p:defaultText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502"/>
    <p:restoredTop sz="94169" autoAdjust="0"/>
  </p:normalViewPr>
  <p:slideViewPr>
    <p:cSldViewPr snapToGrid="0">
      <p:cViewPr varScale="1">
        <p:scale>
          <a:sx n="112" d="100"/>
          <a:sy n="112" d="100"/>
        </p:scale>
        <p:origin x="392" y="184"/>
      </p:cViewPr>
      <p:guideLst/>
    </p:cSldViewPr>
  </p:slideViewPr>
  <p:notesTextViewPr>
    <p:cViewPr>
      <p:scale>
        <a:sx n="3" d="2"/>
        <a:sy n="3" d="2"/>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tableStyles" Target="tableStyle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theme" Target="theme/theme1.xml"/><Relationship Id="rId5" Type="http://schemas.openxmlformats.org/officeDocument/2006/relationships/slide" Target="slides/slide3.xml"/><Relationship Id="rId1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192247521" name="Header Placeholder 1"/>
          <p:cNvSpPr>
            <a:spLocks noGrp="1"/>
          </p:cNvSpPr>
          <p:nvPr>
            <p:ph type="hdr" sz="quarter"/>
          </p:nvPr>
        </p:nvSpPr>
        <p:spPr bwMode="auto">
          <a:xfrm>
            <a:off x="0" y="0"/>
            <a:ext cx="2971800" cy="458788"/>
          </a:xfrm>
          <a:prstGeom prst="rect">
            <a:avLst/>
          </a:prstGeom>
        </p:spPr>
        <p:txBody>
          <a:bodyPr vert="horz" lIns="91440" tIns="45720" rIns="91440" bIns="45720" rtlCol="0"/>
          <a:lstStyle>
            <a:lvl1pPr algn="l">
              <a:defRPr sz="1200"/>
            </a:lvl1pPr>
          </a:lstStyle>
          <a:p>
            <a:pPr>
              <a:defRPr/>
            </a:pPr>
            <a:endParaRPr lang="en-US"/>
          </a:p>
        </p:txBody>
      </p:sp>
      <p:sp>
        <p:nvSpPr>
          <p:cNvPr id="982342122" name="Date Placeholder 2"/>
          <p:cNvSpPr>
            <a:spLocks noGrp="1"/>
          </p:cNvSpPr>
          <p:nvPr>
            <p:ph type="dt" idx="1"/>
          </p:nvPr>
        </p:nvSpPr>
        <p:spPr bwMode="auto">
          <a:xfrm>
            <a:off x="3884613" y="0"/>
            <a:ext cx="2971800" cy="458788"/>
          </a:xfrm>
          <a:prstGeom prst="rect">
            <a:avLst/>
          </a:prstGeom>
        </p:spPr>
        <p:txBody>
          <a:bodyPr vert="horz" lIns="91440" tIns="45720" rIns="91440" bIns="45720" rtlCol="0"/>
          <a:lstStyle>
            <a:lvl1pPr algn="r">
              <a:defRPr sz="1200"/>
            </a:lvl1pPr>
          </a:lstStyle>
          <a:p>
            <a:pPr>
              <a:defRPr/>
            </a:pPr>
            <a:fld id="{33875E57-3F67-4927-B446-A9C9AC570E84}" type="datetimeFigureOut">
              <a:rPr lang="en-US"/>
              <a:t>10/13/26</a:t>
            </a:fld>
            <a:endParaRPr lang="en-US"/>
          </a:p>
        </p:txBody>
      </p:sp>
      <p:sp>
        <p:nvSpPr>
          <p:cNvPr id="673125202" name="Slide Image Placeholder 3"/>
          <p:cNvSpPr>
            <a:spLocks noGrp="1" noRot="1" noChangeAspect="1"/>
          </p:cNvSpPr>
          <p:nvPr>
            <p:ph type="sldImg" idx="2"/>
          </p:nvPr>
        </p:nvSpPr>
        <p:spPr bwMode="auto">
          <a:xfrm>
            <a:off x="685800" y="1143000"/>
            <a:ext cx="5486400" cy="3086100"/>
          </a:xfrm>
          <a:prstGeom prst="rect">
            <a:avLst/>
          </a:prstGeom>
          <a:noFill/>
          <a:ln w="12700">
            <a:solidFill>
              <a:prstClr val="black"/>
            </a:solidFill>
          </a:ln>
        </p:spPr>
        <p:txBody>
          <a:bodyPr vert="horz" lIns="91440" tIns="45720" rIns="91440" bIns="45720" rtlCol="0" anchor="ctr"/>
          <a:lstStyle/>
          <a:p>
            <a:pPr>
              <a:defRPr/>
            </a:pPr>
            <a:endParaRPr lang="en-US"/>
          </a:p>
        </p:txBody>
      </p:sp>
      <p:sp>
        <p:nvSpPr>
          <p:cNvPr id="1127646081" name="Notes Placeholder 4"/>
          <p:cNvSpPr>
            <a:spLocks noGrp="1"/>
          </p:cNvSpPr>
          <p:nvPr>
            <p:ph type="body" sz="quarter" idx="3"/>
          </p:nvPr>
        </p:nvSpPr>
        <p:spPr bwMode="auto">
          <a:xfrm>
            <a:off x="685800" y="4400550"/>
            <a:ext cx="5486400" cy="3600450"/>
          </a:xfrm>
          <a:prstGeom prst="rect">
            <a:avLst/>
          </a:prstGeom>
        </p:spPr>
        <p:txBody>
          <a:bodyPr vert="horz" lIns="91440" tIns="45720" rIns="91440" bIns="45720" rtlCol="0"/>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502515245" name="Footer Placeholder 5"/>
          <p:cNvSpPr>
            <a:spLocks noGrp="1"/>
          </p:cNvSpPr>
          <p:nvPr>
            <p:ph type="ftr" sz="quarter" idx="4"/>
          </p:nvPr>
        </p:nvSpPr>
        <p:spPr bwMode="auto">
          <a:xfrm>
            <a:off x="0" y="8685213"/>
            <a:ext cx="2971800" cy="458787"/>
          </a:xfrm>
          <a:prstGeom prst="rect">
            <a:avLst/>
          </a:prstGeom>
        </p:spPr>
        <p:txBody>
          <a:bodyPr vert="horz" lIns="91440" tIns="45720" rIns="91440" bIns="45720" rtlCol="0" anchor="b"/>
          <a:lstStyle>
            <a:lvl1pPr algn="l">
              <a:defRPr sz="1200"/>
            </a:lvl1pPr>
          </a:lstStyle>
          <a:p>
            <a:pPr>
              <a:defRPr/>
            </a:pPr>
            <a:endParaRPr lang="en-US"/>
          </a:p>
        </p:txBody>
      </p:sp>
      <p:sp>
        <p:nvSpPr>
          <p:cNvPr id="1065828373" name="Slide Number Placeholder 6"/>
          <p:cNvSpPr>
            <a:spLocks noGrp="1"/>
          </p:cNvSpPr>
          <p:nvPr>
            <p:ph type="sldNum" sz="quarter" idx="5"/>
          </p:nvPr>
        </p:nvSpPr>
        <p:spPr bwMode="auto">
          <a:xfrm>
            <a:off x="3884613" y="8685213"/>
            <a:ext cx="2971800" cy="458787"/>
          </a:xfrm>
          <a:prstGeom prst="rect">
            <a:avLst/>
          </a:prstGeom>
        </p:spPr>
        <p:txBody>
          <a:bodyPr vert="horz" lIns="91440" tIns="45720" rIns="91440" bIns="45720" rtlCol="0" anchor="b"/>
          <a:lstStyle>
            <a:lvl1pPr algn="r">
              <a:defRPr sz="1200"/>
            </a:lvl1pPr>
          </a:lstStyle>
          <a:p>
            <a:pPr>
              <a:defRPr/>
            </a:pPr>
            <a:fld id="{A2DE2C83-CD86-4B25-9753-3ED21E3A3781}" type="slidenum">
              <a:rPr lang="en-US"/>
              <a:t>‹#›</a:t>
            </a:fld>
            <a:endParaRPr lang="en-US"/>
          </a:p>
        </p:txBody>
      </p:sp>
    </p:spTree>
  </p:cSld>
  <p:clrMap bg1="lt1" tx1="dk1" bg2="lt2" tx2="dk2" accent1="accent1" accent2="accent2" accent3="accent3" accent4="accent4" accent5="accent5" accent6="accent6" hlink="hlink" folHlink="folHlink"/>
  <p:notesStyle>
    <a:lvl1pPr marL="0" algn="l" defTabSz="914400" rtl="0">
      <a:defRPr sz="1200">
        <a:solidFill>
          <a:schemeClr val="tx1"/>
        </a:solidFill>
        <a:latin typeface="+mn-lt"/>
        <a:ea typeface="+mn-ea"/>
        <a:cs typeface="+mn-cs"/>
      </a:defRPr>
    </a:lvl1pPr>
    <a:lvl2pPr marL="457200" algn="l" defTabSz="914400" rtl="0">
      <a:defRPr sz="1200">
        <a:solidFill>
          <a:schemeClr val="tx1"/>
        </a:solidFill>
        <a:latin typeface="+mn-lt"/>
        <a:ea typeface="+mn-ea"/>
        <a:cs typeface="+mn-cs"/>
      </a:defRPr>
    </a:lvl2pPr>
    <a:lvl3pPr marL="914400" algn="l" defTabSz="914400" rtl="0">
      <a:defRPr sz="1200">
        <a:solidFill>
          <a:schemeClr val="tx1"/>
        </a:solidFill>
        <a:latin typeface="+mn-lt"/>
        <a:ea typeface="+mn-ea"/>
        <a:cs typeface="+mn-cs"/>
      </a:defRPr>
    </a:lvl3pPr>
    <a:lvl4pPr marL="1371600" algn="l" defTabSz="914400" rtl="0">
      <a:defRPr sz="1200">
        <a:solidFill>
          <a:schemeClr val="tx1"/>
        </a:solidFill>
        <a:latin typeface="+mn-lt"/>
        <a:ea typeface="+mn-ea"/>
        <a:cs typeface="+mn-cs"/>
      </a:defRPr>
    </a:lvl4pPr>
    <a:lvl5pPr marL="1828800" algn="l" defTabSz="914400" rtl="0">
      <a:defRPr sz="1200">
        <a:solidFill>
          <a:schemeClr val="tx1"/>
        </a:solidFill>
        <a:latin typeface="+mn-lt"/>
        <a:ea typeface="+mn-ea"/>
        <a:cs typeface="+mn-cs"/>
      </a:defRPr>
    </a:lvl5pPr>
    <a:lvl6pPr marL="2286000" algn="l" defTabSz="914400" rtl="0">
      <a:defRPr sz="1200">
        <a:solidFill>
          <a:schemeClr val="tx1"/>
        </a:solidFill>
        <a:latin typeface="+mn-lt"/>
        <a:ea typeface="+mn-ea"/>
        <a:cs typeface="+mn-cs"/>
      </a:defRPr>
    </a:lvl6pPr>
    <a:lvl7pPr marL="2743200" algn="l" defTabSz="914400" rtl="0">
      <a:defRPr sz="1200">
        <a:solidFill>
          <a:schemeClr val="tx1"/>
        </a:solidFill>
        <a:latin typeface="+mn-lt"/>
        <a:ea typeface="+mn-ea"/>
        <a:cs typeface="+mn-cs"/>
      </a:defRPr>
    </a:lvl7pPr>
    <a:lvl8pPr marL="3200400" algn="l" defTabSz="914400" rtl="0">
      <a:defRPr sz="1200">
        <a:solidFill>
          <a:schemeClr val="tx1"/>
        </a:solidFill>
        <a:latin typeface="+mn-lt"/>
        <a:ea typeface="+mn-ea"/>
        <a:cs typeface="+mn-cs"/>
      </a:defRPr>
    </a:lvl8pPr>
    <a:lvl9pPr marL="3657600" algn="l" defTabSz="914400" rtl="0">
      <a:defRPr sz="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659840399" name="Slide Image Placeholder 1"/>
          <p:cNvSpPr>
            <a:spLocks noGrp="1" noRot="1" noChangeAspect="1"/>
          </p:cNvSpPr>
          <p:nvPr>
            <p:ph type="sldImg"/>
          </p:nvPr>
        </p:nvSpPr>
        <p:spPr bwMode="auto"/>
      </p:sp>
      <p:sp>
        <p:nvSpPr>
          <p:cNvPr id="24041495" name="Notes Placeholder 2"/>
          <p:cNvSpPr>
            <a:spLocks noGrp="1"/>
          </p:cNvSpPr>
          <p:nvPr>
            <p:ph type="body" idx="1"/>
          </p:nvPr>
        </p:nvSpPr>
        <p:spPr bwMode="auto"/>
        <p:txBody>
          <a:bodyPr/>
          <a:lstStyle/>
          <a:p>
            <a:pPr>
              <a:defRPr/>
            </a:pPr>
            <a:endParaRPr/>
          </a:p>
        </p:txBody>
      </p:sp>
      <p:sp>
        <p:nvSpPr>
          <p:cNvPr id="762516098" name="Slide Number Placeholder 3"/>
          <p:cNvSpPr>
            <a:spLocks noGrp="1"/>
          </p:cNvSpPr>
          <p:nvPr>
            <p:ph type="sldNum" sz="quarter" idx="10"/>
          </p:nvPr>
        </p:nvSpPr>
        <p:spPr bwMode="auto"/>
        <p:txBody>
          <a:bodyPr/>
          <a:lstStyle/>
          <a:p>
            <a:pPr>
              <a:defRPr/>
            </a:pPr>
            <a:fld id="{3A464D38-640D-4F20-3DA9-7CD4546A09C0}"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6DF4F-0182-CDFE-B7BB-53574EA4CAB8}"/>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7F6B6679-8FE5-0A23-F52B-CBD36D992ADE}"/>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804450A5-25EC-5461-B88A-FE600BE18659}"/>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EBC95217-A46B-FAFE-2CA8-096BACD21CE9}"/>
              </a:ext>
            </a:extLst>
          </p:cNvPr>
          <p:cNvSpPr>
            <a:spLocks noGrp="1"/>
          </p:cNvSpPr>
          <p:nvPr>
            <p:ph type="sldNum" sz="quarter" idx="10"/>
          </p:nvPr>
        </p:nvSpPr>
        <p:spPr bwMode="auto"/>
        <p:txBody>
          <a:bodyPr/>
          <a:lstStyle/>
          <a:p>
            <a:pPr>
              <a:defRPr/>
            </a:pPr>
            <a:fld id="{4AD43E06-C4FF-9CA0-7C95-C522F807AC0A}" type="slidenum">
              <a:rPr/>
              <a:t>2</a:t>
            </a:fld>
            <a:endParaRPr/>
          </a:p>
        </p:txBody>
      </p:sp>
    </p:spTree>
    <p:extLst>
      <p:ext uri="{BB962C8B-B14F-4D97-AF65-F5344CB8AC3E}">
        <p14:creationId xmlns:p14="http://schemas.microsoft.com/office/powerpoint/2010/main" val="657972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813ED8-003C-94FE-606D-0D3CEC490E08}"/>
            </a:ext>
          </a:extLst>
        </p:cNvPr>
        <p:cNvGrpSpPr/>
        <p:nvPr/>
      </p:nvGrpSpPr>
      <p:grpSpPr bwMode="auto">
        <a:xfrm>
          <a:off x="0" y="0"/>
          <a:ext cx="0" cy="0"/>
          <a:chOff x="0" y="0"/>
          <a:chExt cx="0" cy="0"/>
        </a:xfrm>
      </p:grpSpPr>
      <p:sp>
        <p:nvSpPr>
          <p:cNvPr id="1522689308" name="Slide Image Placeholder 1">
            <a:extLst>
              <a:ext uri="{FF2B5EF4-FFF2-40B4-BE49-F238E27FC236}">
                <a16:creationId xmlns:a16="http://schemas.microsoft.com/office/drawing/2014/main" id="{9BD995E4-074A-38CA-A1CE-685F7B1521FF}"/>
              </a:ext>
            </a:extLst>
          </p:cNvPr>
          <p:cNvSpPr>
            <a:spLocks noGrp="1" noRot="1" noChangeAspect="1"/>
          </p:cNvSpPr>
          <p:nvPr>
            <p:ph type="sldImg"/>
          </p:nvPr>
        </p:nvSpPr>
        <p:spPr bwMode="auto"/>
      </p:sp>
      <p:sp>
        <p:nvSpPr>
          <p:cNvPr id="1208099870" name="Notes Placeholder 2">
            <a:extLst>
              <a:ext uri="{FF2B5EF4-FFF2-40B4-BE49-F238E27FC236}">
                <a16:creationId xmlns:a16="http://schemas.microsoft.com/office/drawing/2014/main" id="{EC8C7C55-3E7C-4780-44C7-E7080196DA14}"/>
              </a:ext>
            </a:extLst>
          </p:cNvPr>
          <p:cNvSpPr>
            <a:spLocks noGrp="1"/>
          </p:cNvSpPr>
          <p:nvPr>
            <p:ph type="body" idx="1"/>
          </p:nvPr>
        </p:nvSpPr>
        <p:spPr bwMode="auto"/>
        <p:txBody>
          <a:bodyPr/>
          <a:lstStyle/>
          <a:p>
            <a:pPr>
              <a:defRPr/>
            </a:pPr>
            <a:endParaRPr/>
          </a:p>
        </p:txBody>
      </p:sp>
      <p:sp>
        <p:nvSpPr>
          <p:cNvPr id="394590696" name="Slide Number Placeholder 3">
            <a:extLst>
              <a:ext uri="{FF2B5EF4-FFF2-40B4-BE49-F238E27FC236}">
                <a16:creationId xmlns:a16="http://schemas.microsoft.com/office/drawing/2014/main" id="{607DF435-0A89-9D28-D72F-5AB0A6B51CCF}"/>
              </a:ext>
            </a:extLst>
          </p:cNvPr>
          <p:cNvSpPr>
            <a:spLocks noGrp="1"/>
          </p:cNvSpPr>
          <p:nvPr>
            <p:ph type="sldNum" sz="quarter" idx="10"/>
          </p:nvPr>
        </p:nvSpPr>
        <p:spPr bwMode="auto"/>
        <p:txBody>
          <a:bodyPr/>
          <a:lstStyle/>
          <a:p>
            <a:pPr>
              <a:defRPr/>
            </a:pPr>
            <a:fld id="{4AD43E06-C4FF-9CA0-7C95-C522F807AC0A}" type="slidenum">
              <a:rPr/>
              <a:t>4</a:t>
            </a:fld>
            <a:endParaRPr/>
          </a:p>
        </p:txBody>
      </p:sp>
    </p:spTree>
    <p:extLst>
      <p:ext uri="{BB962C8B-B14F-4D97-AF65-F5344CB8AC3E}">
        <p14:creationId xmlns:p14="http://schemas.microsoft.com/office/powerpoint/2010/main" val="22790056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bwMode="auto">
        <a:xfrm>
          <a:off x="0" y="0"/>
          <a:ext cx="0" cy="0"/>
          <a:chOff x="0" y="0"/>
          <a:chExt cx="0" cy="0"/>
        </a:xfrm>
      </p:grpSpPr>
      <p:sp>
        <p:nvSpPr>
          <p:cNvPr id="19729537" name="Slide Image Placeholder 1"/>
          <p:cNvSpPr>
            <a:spLocks noGrp="1" noRot="1" noChangeAspect="1"/>
          </p:cNvSpPr>
          <p:nvPr>
            <p:ph type="sldImg"/>
          </p:nvPr>
        </p:nvSpPr>
        <p:spPr bwMode="auto"/>
      </p:sp>
      <p:sp>
        <p:nvSpPr>
          <p:cNvPr id="1544486170" name="Notes Placeholder 2"/>
          <p:cNvSpPr>
            <a:spLocks noGrp="1"/>
          </p:cNvSpPr>
          <p:nvPr>
            <p:ph type="body" idx="1"/>
          </p:nvPr>
        </p:nvSpPr>
        <p:spPr bwMode="auto"/>
        <p:txBody>
          <a:bodyPr/>
          <a:lstStyle/>
          <a:p>
            <a:pPr>
              <a:defRPr/>
            </a:pPr>
            <a:endParaRPr/>
          </a:p>
        </p:txBody>
      </p:sp>
      <p:sp>
        <p:nvSpPr>
          <p:cNvPr id="32330572" name="Slide Number Placeholder 3"/>
          <p:cNvSpPr>
            <a:spLocks noGrp="1"/>
          </p:cNvSpPr>
          <p:nvPr>
            <p:ph type="sldNum" sz="quarter" idx="10"/>
          </p:nvPr>
        </p:nvSpPr>
        <p:spPr bwMode="auto"/>
        <p:txBody>
          <a:bodyPr/>
          <a:lstStyle/>
          <a:p>
            <a:pPr>
              <a:defRPr/>
            </a:pPr>
            <a:fld id="{5D824B92-A811-3114-C779-CE591F16F88B}" type="slidenum">
              <a:rPr/>
              <a:t>5</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pic>
        <p:nvPicPr>
          <p:cNvPr id="1134914030" name="Picture 8"/>
          <p:cNvPicPr>
            <a:picLocks noChangeAspect="1"/>
          </p:cNvPicPr>
          <p:nvPr userDrawn="1"/>
        </p:nvPicPr>
        <p:blipFill rotWithShape="1">
          <a:blip r:embed="rId2"/>
          <a:srcRect r="6512"/>
          <a:stretch/>
        </p:blipFill>
        <p:spPr bwMode="auto">
          <a:xfrm>
            <a:off x="0" y="106237"/>
            <a:ext cx="12191999" cy="6190866"/>
          </a:xfrm>
          <a:prstGeom prst="rect">
            <a:avLst/>
          </a:prstGeom>
        </p:spPr>
      </p:pic>
      <p:sp>
        <p:nvSpPr>
          <p:cNvPr id="2015908710" name="Rectangle 9"/>
          <p:cNvSpPr/>
          <p:nvPr userDrawn="1"/>
        </p:nvSpPr>
        <p:spPr bwMode="auto">
          <a:xfrm>
            <a:off x="0" y="106237"/>
            <a:ext cx="12191999" cy="6190866"/>
          </a:xfrm>
          <a:prstGeom prst="rect">
            <a:avLst/>
          </a:prstGeom>
          <a:solidFill>
            <a:schemeClr val="bg2">
              <a:lumMod val="1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pic>
        <p:nvPicPr>
          <p:cNvPr id="1464996116" name="Picture 11"/>
          <p:cNvPicPr>
            <a:picLocks noChangeAspect="1"/>
          </p:cNvPicPr>
          <p:nvPr userDrawn="1"/>
        </p:nvPicPr>
        <p:blipFill rotWithShape="1">
          <a:blip r:embed="rId3"/>
          <a:stretch/>
        </p:blipFill>
        <p:spPr bwMode="auto">
          <a:xfrm>
            <a:off x="563490" y="1550992"/>
            <a:ext cx="3718143" cy="2791182"/>
          </a:xfrm>
          <a:prstGeom prst="rect">
            <a:avLst/>
          </a:prstGeom>
        </p:spPr>
      </p:pic>
      <p:pic>
        <p:nvPicPr>
          <p:cNvPr id="2021704838" name="Picture 10"/>
          <p:cNvPicPr>
            <a:picLocks noChangeAspect="1"/>
          </p:cNvPicPr>
          <p:nvPr userDrawn="1"/>
        </p:nvPicPr>
        <p:blipFill rotWithShape="1">
          <a:blip r:embed="rId4"/>
          <a:stretch/>
        </p:blipFill>
        <p:spPr bwMode="auto">
          <a:xfrm>
            <a:off x="0" y="0"/>
            <a:ext cx="12191999" cy="6858000"/>
          </a:xfrm>
          <a:prstGeom prst="rect">
            <a:avLst/>
          </a:prstGeom>
        </p:spPr>
      </p:pic>
      <p:sp>
        <p:nvSpPr>
          <p:cNvPr id="1456029112" name="Title 1"/>
          <p:cNvSpPr>
            <a:spLocks noGrp="1"/>
          </p:cNvSpPr>
          <p:nvPr>
            <p:ph type="ctrTitle"/>
          </p:nvPr>
        </p:nvSpPr>
        <p:spPr bwMode="auto">
          <a:xfrm>
            <a:off x="4845125" y="1752783"/>
            <a:ext cx="6508674" cy="2387599"/>
          </a:xfrm>
        </p:spPr>
        <p:txBody>
          <a:bodyPr anchor="t">
            <a:normAutofit/>
          </a:bodyPr>
          <a:lstStyle>
            <a:lvl1pPr algn="l">
              <a:defRPr sz="4000">
                <a:solidFill>
                  <a:schemeClr val="bg1"/>
                </a:solidFill>
              </a:defRPr>
            </a:lvl1pPr>
          </a:lstStyle>
          <a:p>
            <a:pPr>
              <a:defRPr/>
            </a:pPr>
            <a:r>
              <a:rPr lang="en-US"/>
              <a:t>Click to edit Master title style</a:t>
            </a:r>
            <a:endParaRPr/>
          </a:p>
        </p:txBody>
      </p:sp>
      <p:sp>
        <p:nvSpPr>
          <p:cNvPr id="2046130104" name="Subtitle 2"/>
          <p:cNvSpPr>
            <a:spLocks noGrp="1"/>
          </p:cNvSpPr>
          <p:nvPr>
            <p:ph type="subTitle" idx="1"/>
          </p:nvPr>
        </p:nvSpPr>
        <p:spPr bwMode="auto">
          <a:xfrm>
            <a:off x="4845125" y="3602037"/>
            <a:ext cx="6508674" cy="1655761"/>
          </a:xfrm>
        </p:spPr>
        <p:txBody>
          <a:bodyPr>
            <a:normAutofit/>
          </a:bodyPr>
          <a:lstStyle>
            <a:lvl1pPr marL="0" indent="0" algn="l">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17830335" name="Date Placeholder 3"/>
          <p:cNvSpPr>
            <a:spLocks noGrp="1"/>
          </p:cNvSpPr>
          <p:nvPr>
            <p:ph type="dt" sz="half" idx="10"/>
          </p:nvPr>
        </p:nvSpPr>
        <p:spPr bwMode="auto"/>
        <p:txBody>
          <a:bodyPr/>
          <a:lstStyle>
            <a:lvl1pPr>
              <a:defRPr>
                <a:solidFill>
                  <a:schemeClr val="bg1"/>
                </a:solidFill>
              </a:defRPr>
            </a:lvl1pPr>
          </a:lstStyle>
          <a:p>
            <a:pPr>
              <a:defRPr/>
            </a:pPr>
            <a:fld id="{DAE61978-EFBB-0745-49FE-03DC7A0FE9BD}" type="datetime1">
              <a:rPr lang="en-US"/>
              <a:t>10/13/26</a:t>
            </a:fld>
            <a:endParaRPr lang="en-US"/>
          </a:p>
        </p:txBody>
      </p:sp>
      <p:sp>
        <p:nvSpPr>
          <p:cNvPr id="688372628"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44256817"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preserve="1" userDrawn="1">
  <p:cSld name="Section Header">
    <p:spTree>
      <p:nvGrpSpPr>
        <p:cNvPr id="1" name=""/>
        <p:cNvGrpSpPr/>
        <p:nvPr/>
      </p:nvGrpSpPr>
      <p:grpSpPr bwMode="auto">
        <a:xfrm>
          <a:off x="0" y="0"/>
          <a:ext cx="0" cy="0"/>
          <a:chOff x="0" y="0"/>
          <a:chExt cx="0" cy="0"/>
        </a:xfrm>
      </p:grpSpPr>
      <p:pic>
        <p:nvPicPr>
          <p:cNvPr id="1410415826"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1676148469" name="Date Placeholder 3"/>
          <p:cNvSpPr>
            <a:spLocks noGrp="1"/>
          </p:cNvSpPr>
          <p:nvPr>
            <p:ph type="dt" sz="half" idx="10"/>
          </p:nvPr>
        </p:nvSpPr>
        <p:spPr bwMode="auto"/>
        <p:txBody>
          <a:bodyPr/>
          <a:lstStyle>
            <a:lvl1pPr>
              <a:defRPr>
                <a:solidFill>
                  <a:schemeClr val="bg1"/>
                </a:solidFill>
              </a:defRPr>
            </a:lvl1pPr>
          </a:lstStyle>
          <a:p>
            <a:pPr>
              <a:defRPr/>
            </a:pPr>
            <a:fld id="{2B2CD58B-392C-4A13-1B6A-D20FE658F366}" type="datetime1">
              <a:rPr lang="en-US"/>
              <a:t>10/13/26</a:t>
            </a:fld>
            <a:endParaRPr lang="en-US"/>
          </a:p>
        </p:txBody>
      </p:sp>
      <p:sp>
        <p:nvSpPr>
          <p:cNvPr id="381245310"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622724888"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357719765" name="Subtitle 2"/>
          <p:cNvSpPr>
            <a:spLocks noGrp="1"/>
          </p:cNvSpPr>
          <p:nvPr>
            <p:ph type="subTitle" idx="13"/>
          </p:nvPr>
        </p:nvSpPr>
        <p:spPr bwMode="auto">
          <a:xfrm>
            <a:off x="4845125" y="3602037"/>
            <a:ext cx="6508674" cy="1655761"/>
          </a:xfrm>
        </p:spPr>
        <p:txBody>
          <a:bodyPr>
            <a:normAutofit/>
          </a:bodyPr>
          <a:lstStyle>
            <a:lvl1pPr marL="0" indent="0" algn="l">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pic>
        <p:nvPicPr>
          <p:cNvPr id="926791351" name="Picture 9"/>
          <p:cNvPicPr>
            <a:picLocks noChangeAspect="1"/>
          </p:cNvPicPr>
          <p:nvPr userDrawn="1"/>
        </p:nvPicPr>
        <p:blipFill rotWithShape="1">
          <a:blip r:embed="rId3"/>
          <a:stretch/>
        </p:blipFill>
        <p:spPr bwMode="auto">
          <a:xfrm>
            <a:off x="563491" y="1550991"/>
            <a:ext cx="3718143" cy="2791182"/>
          </a:xfrm>
          <a:prstGeom prst="rect">
            <a:avLst/>
          </a:prstGeom>
        </p:spPr>
      </p:pic>
      <p:sp>
        <p:nvSpPr>
          <p:cNvPr id="936072197" name="Title 1"/>
          <p:cNvSpPr>
            <a:spLocks noGrp="1"/>
          </p:cNvSpPr>
          <p:nvPr>
            <p:ph type="title"/>
          </p:nvPr>
        </p:nvSpPr>
        <p:spPr bwMode="auto">
          <a:xfrm>
            <a:off x="4845125" y="1773237"/>
            <a:ext cx="6508674" cy="1828800"/>
          </a:xfrm>
        </p:spPr>
        <p:txBody>
          <a:bodyPr anchor="t">
            <a:normAutofit/>
          </a:bodyPr>
          <a:lstStyle>
            <a:lvl1pPr>
              <a:defRPr sz="4000"/>
            </a:lvl1pPr>
          </a:lstStyle>
          <a:p>
            <a:pPr>
              <a:defRPr/>
            </a:pPr>
            <a:r>
              <a:rPr lang="en-US"/>
              <a:t>Click to edit Master title style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bwMode="auto">
        <a:xfrm>
          <a:off x="0" y="0"/>
          <a:ext cx="0" cy="0"/>
          <a:chOff x="0" y="0"/>
          <a:chExt cx="0" cy="0"/>
        </a:xfrm>
      </p:grpSpPr>
      <p:pic>
        <p:nvPicPr>
          <p:cNvPr id="1370207719" name="Picture 6"/>
          <p:cNvPicPr>
            <a:picLocks noChangeAspect="1"/>
          </p:cNvPicPr>
          <p:nvPr userDrawn="1"/>
        </p:nvPicPr>
        <p:blipFill rotWithShape="1">
          <a:blip r:embed="rId2"/>
          <a:stretch/>
        </p:blipFill>
        <p:spPr bwMode="auto">
          <a:xfrm>
            <a:off x="0" y="0"/>
            <a:ext cx="12191999" cy="6858000"/>
          </a:xfrm>
          <a:prstGeom prst="rect">
            <a:avLst/>
          </a:prstGeom>
        </p:spPr>
      </p:pic>
      <p:sp>
        <p:nvSpPr>
          <p:cNvPr id="748199462" name="Content Placeholder 2"/>
          <p:cNvSpPr>
            <a:spLocks noGrp="1"/>
          </p:cNvSpPr>
          <p:nvPr>
            <p:ph idx="1"/>
          </p:nvPr>
        </p:nvSpPr>
        <p:spPr bwMode="auto">
          <a:xfrm>
            <a:off x="838198" y="1511989"/>
            <a:ext cx="10515600" cy="4351338"/>
          </a:xfrm>
        </p:spPr>
        <p:txBody>
          <a:bodyPr>
            <a:no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73197065" name="Date Placeholder 3"/>
          <p:cNvSpPr>
            <a:spLocks noGrp="1"/>
          </p:cNvSpPr>
          <p:nvPr>
            <p:ph type="dt" sz="half" idx="10"/>
          </p:nvPr>
        </p:nvSpPr>
        <p:spPr bwMode="auto"/>
        <p:txBody>
          <a:bodyPr/>
          <a:lstStyle>
            <a:lvl1pPr>
              <a:defRPr>
                <a:solidFill>
                  <a:schemeClr val="bg1"/>
                </a:solidFill>
              </a:defRPr>
            </a:lvl1pPr>
          </a:lstStyle>
          <a:p>
            <a:pPr>
              <a:defRPr/>
            </a:pPr>
            <a:fld id="{9C8A5D87-394E-E16E-EF59-03C978850F9A}" type="datetime1">
              <a:rPr lang="en-US"/>
              <a:t>10/13/26</a:t>
            </a:fld>
            <a:endParaRPr lang="en-US"/>
          </a:p>
        </p:txBody>
      </p:sp>
      <p:sp>
        <p:nvSpPr>
          <p:cNvPr id="1833688582" name="Footer Placeholder 4"/>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53882163" name="Slide Number Placeholder 5"/>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83901765" name="Picture 7"/>
          <p:cNvPicPr>
            <a:picLocks noChangeAspect="1"/>
          </p:cNvPicPr>
          <p:nvPr userDrawn="1"/>
        </p:nvPicPr>
        <p:blipFill rotWithShape="1">
          <a:blip r:embed="rId3"/>
          <a:stretch/>
        </p:blipFill>
        <p:spPr bwMode="auto">
          <a:xfrm>
            <a:off x="11633859" y="225631"/>
            <a:ext cx="473212" cy="654254"/>
          </a:xfrm>
          <a:prstGeom prst="rect">
            <a:avLst/>
          </a:prstGeom>
        </p:spPr>
      </p:pic>
      <p:sp>
        <p:nvSpPr>
          <p:cNvPr id="77085911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pic>
        <p:nvPicPr>
          <p:cNvPr id="40296213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1338574570"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1066959918" name="Content Placeholder 2"/>
          <p:cNvSpPr>
            <a:spLocks noGrp="1"/>
          </p:cNvSpPr>
          <p:nvPr>
            <p:ph sz="half" idx="1"/>
          </p:nvPr>
        </p:nvSpPr>
        <p:spPr bwMode="auto">
          <a:xfrm>
            <a:off x="838198"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8002834" name="Content Placeholder 3"/>
          <p:cNvSpPr>
            <a:spLocks noGrp="1"/>
          </p:cNvSpPr>
          <p:nvPr>
            <p:ph sz="half" idx="2"/>
          </p:nvPr>
        </p:nvSpPr>
        <p:spPr bwMode="auto">
          <a:xfrm>
            <a:off x="6172200" y="1448047"/>
            <a:ext cx="5181599" cy="4698975"/>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41027" name="Date Placeholder 4"/>
          <p:cNvSpPr>
            <a:spLocks noGrp="1"/>
          </p:cNvSpPr>
          <p:nvPr>
            <p:ph type="dt" sz="half" idx="10"/>
          </p:nvPr>
        </p:nvSpPr>
        <p:spPr bwMode="auto"/>
        <p:txBody>
          <a:bodyPr/>
          <a:lstStyle>
            <a:lvl1pPr>
              <a:defRPr>
                <a:solidFill>
                  <a:schemeClr val="bg1"/>
                </a:solidFill>
              </a:defRPr>
            </a:lvl1pPr>
          </a:lstStyle>
          <a:p>
            <a:pPr>
              <a:defRPr/>
            </a:pPr>
            <a:fld id="{83114D5A-F34A-7C89-61F9-3E913B98D00B}" type="datetime1">
              <a:rPr lang="en-US"/>
              <a:t>10/13/26</a:t>
            </a:fld>
            <a:endParaRPr lang="en-US"/>
          </a:p>
        </p:txBody>
      </p:sp>
      <p:sp>
        <p:nvSpPr>
          <p:cNvPr id="545358885"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389866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93950115"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preserve="1" userDrawn="1">
  <p:cSld name="Comparison">
    <p:spTree>
      <p:nvGrpSpPr>
        <p:cNvPr id="1" name=""/>
        <p:cNvGrpSpPr/>
        <p:nvPr/>
      </p:nvGrpSpPr>
      <p:grpSpPr bwMode="auto">
        <a:xfrm>
          <a:off x="0" y="0"/>
          <a:ext cx="0" cy="0"/>
          <a:chOff x="0" y="0"/>
          <a:chExt cx="0" cy="0"/>
        </a:xfrm>
      </p:grpSpPr>
      <p:pic>
        <p:nvPicPr>
          <p:cNvPr id="696196644" name="Picture 9"/>
          <p:cNvPicPr>
            <a:picLocks noChangeAspect="1"/>
          </p:cNvPicPr>
          <p:nvPr userDrawn="1"/>
        </p:nvPicPr>
        <p:blipFill rotWithShape="1">
          <a:blip r:embed="rId2"/>
          <a:stretch/>
        </p:blipFill>
        <p:spPr bwMode="auto">
          <a:xfrm>
            <a:off x="0" y="0"/>
            <a:ext cx="12191999" cy="6858000"/>
          </a:xfrm>
          <a:prstGeom prst="rect">
            <a:avLst/>
          </a:prstGeom>
        </p:spPr>
      </p:pic>
      <p:sp>
        <p:nvSpPr>
          <p:cNvPr id="1891322827" name="Text Placeholder 2"/>
          <p:cNvSpPr>
            <a:spLocks noGrp="1"/>
          </p:cNvSpPr>
          <p:nvPr>
            <p:ph type="body" idx="1"/>
          </p:nvPr>
        </p:nvSpPr>
        <p:spPr bwMode="auto">
          <a:xfrm>
            <a:off x="839787" y="1448047"/>
            <a:ext cx="5157785"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64396965" name="Text Placeholder 4"/>
          <p:cNvSpPr>
            <a:spLocks noGrp="1"/>
          </p:cNvSpPr>
          <p:nvPr>
            <p:ph type="body" sz="quarter" idx="3"/>
          </p:nvPr>
        </p:nvSpPr>
        <p:spPr bwMode="auto">
          <a:xfrm>
            <a:off x="6172200" y="1448047"/>
            <a:ext cx="5183187" cy="823911"/>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858631099" name="Date Placeholder 6"/>
          <p:cNvSpPr>
            <a:spLocks noGrp="1"/>
          </p:cNvSpPr>
          <p:nvPr>
            <p:ph type="dt" sz="half" idx="10"/>
          </p:nvPr>
        </p:nvSpPr>
        <p:spPr bwMode="auto"/>
        <p:txBody>
          <a:bodyPr/>
          <a:lstStyle>
            <a:lvl1pPr>
              <a:defRPr>
                <a:solidFill>
                  <a:schemeClr val="bg1"/>
                </a:solidFill>
              </a:defRPr>
            </a:lvl1pPr>
          </a:lstStyle>
          <a:p>
            <a:pPr>
              <a:defRPr/>
            </a:pPr>
            <a:fld id="{A1493B0D-1639-5500-457E-13ACAD8A98A2}" type="datetime1">
              <a:rPr lang="en-US"/>
              <a:t>10/13/26</a:t>
            </a:fld>
            <a:endParaRPr lang="en-US"/>
          </a:p>
        </p:txBody>
      </p:sp>
      <p:sp>
        <p:nvSpPr>
          <p:cNvPr id="2071496836" name="Footer Placeholder 7"/>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2236755" name="Slide Number Placeholder 8"/>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270215093" name="Picture 10"/>
          <p:cNvPicPr>
            <a:picLocks noChangeAspect="1"/>
          </p:cNvPicPr>
          <p:nvPr userDrawn="1"/>
        </p:nvPicPr>
        <p:blipFill rotWithShape="1">
          <a:blip r:embed="rId3"/>
          <a:stretch/>
        </p:blipFill>
        <p:spPr bwMode="auto">
          <a:xfrm>
            <a:off x="11633859" y="225631"/>
            <a:ext cx="473212" cy="654254"/>
          </a:xfrm>
          <a:prstGeom prst="rect">
            <a:avLst/>
          </a:prstGeom>
        </p:spPr>
      </p:pic>
      <p:sp>
        <p:nvSpPr>
          <p:cNvPr id="1603680511"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
        <p:nvSpPr>
          <p:cNvPr id="924768295" name="Content Placeholder 2"/>
          <p:cNvSpPr>
            <a:spLocks noGrp="1"/>
          </p:cNvSpPr>
          <p:nvPr>
            <p:ph sz="half" idx="13"/>
          </p:nvPr>
        </p:nvSpPr>
        <p:spPr bwMode="auto">
          <a:xfrm>
            <a:off x="838198"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08113795" name="Content Placeholder 3"/>
          <p:cNvSpPr>
            <a:spLocks noGrp="1"/>
          </p:cNvSpPr>
          <p:nvPr>
            <p:ph sz="half" idx="2"/>
          </p:nvPr>
        </p:nvSpPr>
        <p:spPr bwMode="auto">
          <a:xfrm>
            <a:off x="6172200" y="2406895"/>
            <a:ext cx="5181599" cy="3740126"/>
          </a:xfrm>
        </p:spPr>
        <p:txBody>
          <a:bodyPr>
            <a:normAutofit/>
          </a:bodyPr>
          <a:lstStyle>
            <a:lvl1pPr>
              <a:buClr>
                <a:schemeClr val="accent1"/>
              </a:buClr>
              <a:defRPr sz="1600"/>
            </a:lvl1pPr>
            <a:lvl2pPr>
              <a:buClr>
                <a:schemeClr val="accent1"/>
              </a:buClr>
              <a:defRPr sz="1600"/>
            </a:lvl2pPr>
            <a:lvl3pPr>
              <a:buClr>
                <a:schemeClr val="accent1"/>
              </a:buClr>
              <a:defRPr sz="1600"/>
            </a:lvl3pPr>
            <a:lvl4pPr>
              <a:buClr>
                <a:schemeClr val="accent1"/>
              </a:buClr>
              <a:defRPr sz="1600"/>
            </a:lvl4pPr>
            <a:lvl5pPr>
              <a:buClr>
                <a:schemeClr val="accent1"/>
              </a:buClr>
              <a:defRPr sz="1600"/>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preserve="1" userDrawn="1">
  <p:cSld name="Title Only">
    <p:spTree>
      <p:nvGrpSpPr>
        <p:cNvPr id="1" name=""/>
        <p:cNvGrpSpPr/>
        <p:nvPr/>
      </p:nvGrpSpPr>
      <p:grpSpPr bwMode="auto">
        <a:xfrm>
          <a:off x="0" y="0"/>
          <a:ext cx="0" cy="0"/>
          <a:chOff x="0" y="0"/>
          <a:chExt cx="0" cy="0"/>
        </a:xfrm>
      </p:grpSpPr>
      <p:pic>
        <p:nvPicPr>
          <p:cNvPr id="860193434" name="Picture 5"/>
          <p:cNvPicPr>
            <a:picLocks noChangeAspect="1"/>
          </p:cNvPicPr>
          <p:nvPr userDrawn="1"/>
        </p:nvPicPr>
        <p:blipFill rotWithShape="1">
          <a:blip r:embed="rId2"/>
          <a:stretch/>
        </p:blipFill>
        <p:spPr bwMode="auto">
          <a:xfrm>
            <a:off x="0" y="0"/>
            <a:ext cx="12191999" cy="6858000"/>
          </a:xfrm>
          <a:prstGeom prst="rect">
            <a:avLst/>
          </a:prstGeom>
        </p:spPr>
      </p:pic>
      <p:sp>
        <p:nvSpPr>
          <p:cNvPr id="1713000851" name="Date Placeholder 2"/>
          <p:cNvSpPr>
            <a:spLocks noGrp="1"/>
          </p:cNvSpPr>
          <p:nvPr>
            <p:ph type="dt" sz="half" idx="10"/>
          </p:nvPr>
        </p:nvSpPr>
        <p:spPr bwMode="auto"/>
        <p:txBody>
          <a:bodyPr/>
          <a:lstStyle>
            <a:lvl1pPr>
              <a:defRPr>
                <a:solidFill>
                  <a:schemeClr val="bg1"/>
                </a:solidFill>
              </a:defRPr>
            </a:lvl1pPr>
          </a:lstStyle>
          <a:p>
            <a:pPr>
              <a:defRPr/>
            </a:pPr>
            <a:fld id="{5698CAB7-57F9-1E3F-B9D7-112D7ACCA952}" type="datetime1">
              <a:rPr lang="en-US"/>
              <a:t>10/13/26</a:t>
            </a:fld>
            <a:endParaRPr lang="en-US"/>
          </a:p>
        </p:txBody>
      </p:sp>
      <p:sp>
        <p:nvSpPr>
          <p:cNvPr id="743799492"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107758368"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1959883335" name="Picture 6"/>
          <p:cNvPicPr>
            <a:picLocks noChangeAspect="1"/>
          </p:cNvPicPr>
          <p:nvPr userDrawn="1"/>
        </p:nvPicPr>
        <p:blipFill rotWithShape="1">
          <a:blip r:embed="rId3"/>
          <a:stretch/>
        </p:blipFill>
        <p:spPr bwMode="auto">
          <a:xfrm>
            <a:off x="11633859" y="225631"/>
            <a:ext cx="473212" cy="654254"/>
          </a:xfrm>
          <a:prstGeom prst="rect">
            <a:avLst/>
          </a:prstGeom>
        </p:spPr>
      </p:pic>
      <p:sp>
        <p:nvSpPr>
          <p:cNvPr id="427519695" name="Title 1"/>
          <p:cNvSpPr>
            <a:spLocks noGrp="1"/>
          </p:cNvSpPr>
          <p:nvPr>
            <p:ph type="title"/>
          </p:nvPr>
        </p:nvSpPr>
        <p:spPr bwMode="auto">
          <a:xfrm>
            <a:off x="838198" y="556963"/>
            <a:ext cx="10515600" cy="756146"/>
          </a:xfrm>
        </p:spPr>
        <p:txBody>
          <a:bodyPr anchor="b">
            <a:normAutofit/>
          </a:bodyPr>
          <a:lstStyle>
            <a:lvl1pPr>
              <a:defRPr sz="3200"/>
            </a:lvl1pPr>
          </a:lstStyle>
          <a:p>
            <a:pPr>
              <a:defRPr/>
            </a:pPr>
            <a:r>
              <a:rPr lang="en-US"/>
              <a:t>Click to edit Master title style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preserve="1" userDrawn="1">
  <p:cSld name="1_Title Only">
    <p:spTree>
      <p:nvGrpSpPr>
        <p:cNvPr id="1" name=""/>
        <p:cNvGrpSpPr/>
        <p:nvPr/>
      </p:nvGrpSpPr>
      <p:grpSpPr bwMode="auto">
        <a:xfrm>
          <a:off x="0" y="0"/>
          <a:ext cx="0" cy="0"/>
          <a:chOff x="0" y="0"/>
          <a:chExt cx="0" cy="0"/>
        </a:xfrm>
      </p:grpSpPr>
      <p:pic>
        <p:nvPicPr>
          <p:cNvPr id="849284286" name="Picture 8"/>
          <p:cNvPicPr>
            <a:picLocks noChangeAspect="1"/>
          </p:cNvPicPr>
          <p:nvPr userDrawn="1"/>
        </p:nvPicPr>
        <p:blipFill rotWithShape="1">
          <a:blip r:embed="rId2"/>
          <a:stretch/>
        </p:blipFill>
        <p:spPr bwMode="auto">
          <a:xfrm>
            <a:off x="0" y="0"/>
            <a:ext cx="12191999" cy="6858000"/>
          </a:xfrm>
          <a:prstGeom prst="rect">
            <a:avLst/>
          </a:prstGeom>
        </p:spPr>
      </p:pic>
      <p:sp>
        <p:nvSpPr>
          <p:cNvPr id="2051769488" name="Date Placeholder 2"/>
          <p:cNvSpPr>
            <a:spLocks noGrp="1"/>
          </p:cNvSpPr>
          <p:nvPr>
            <p:ph type="dt" sz="half" idx="10"/>
          </p:nvPr>
        </p:nvSpPr>
        <p:spPr bwMode="auto"/>
        <p:txBody>
          <a:bodyPr/>
          <a:lstStyle>
            <a:lvl1pPr>
              <a:defRPr>
                <a:solidFill>
                  <a:schemeClr val="bg1"/>
                </a:solidFill>
              </a:defRPr>
            </a:lvl1pPr>
          </a:lstStyle>
          <a:p>
            <a:pPr>
              <a:defRPr/>
            </a:pPr>
            <a:fld id="{36FA6840-5A44-B7F0-8A7E-2971D0DF8561}" type="datetime1">
              <a:rPr lang="en-US"/>
              <a:t>10/13/26</a:t>
            </a:fld>
            <a:endParaRPr lang="en-US"/>
          </a:p>
        </p:txBody>
      </p:sp>
      <p:sp>
        <p:nvSpPr>
          <p:cNvPr id="1034337751"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2074778635"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887256430"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sp>
        <p:nvSpPr>
          <p:cNvPr id="1907503640" name="Rectangle 9"/>
          <p:cNvSpPr/>
          <p:nvPr userDrawn="1"/>
        </p:nvSpPr>
        <p:spPr bwMode="auto">
          <a:xfrm>
            <a:off x="838198" y="1313110"/>
            <a:ext cx="10515600" cy="69120"/>
          </a:xfrm>
          <a:prstGeom prst="rect">
            <a:avLst/>
          </a:prstGeom>
          <a:solidFill>
            <a:schemeClr val="accent4"/>
          </a:solidFill>
          <a:ln>
            <a:noFill/>
          </a:ln>
        </p:spPr>
        <p:style>
          <a:lnRef idx="0">
            <a:srgbClr val="000000"/>
          </a:lnRef>
          <a:fillRef idx="0">
            <a:srgbClr val="000000"/>
          </a:fillRef>
          <a:effectRef idx="0">
            <a:srgbClr val="000000"/>
          </a:effectRef>
          <a:fontRef idx="minor">
            <a:schemeClr val="lt1"/>
          </a:fontRef>
        </p:style>
        <p:txBody>
          <a:bodyPr rtlCol="0" anchor="ctr"/>
          <a:lstStyle/>
          <a:p>
            <a:pPr algn="ctr">
              <a:defRPr/>
            </a:pPr>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PhAnim="0" preserve="1" userDrawn="1">
  <p:cSld name="2_Title Only">
    <p:spTree>
      <p:nvGrpSpPr>
        <p:cNvPr id="1" name=""/>
        <p:cNvGrpSpPr/>
        <p:nvPr/>
      </p:nvGrpSpPr>
      <p:grpSpPr bwMode="auto">
        <a:xfrm>
          <a:off x="0" y="0"/>
          <a:ext cx="0" cy="0"/>
          <a:chOff x="0" y="0"/>
          <a:chExt cx="0" cy="0"/>
        </a:xfrm>
      </p:grpSpPr>
      <p:sp>
        <p:nvSpPr>
          <p:cNvPr id="858225986" name="Rectangle 1"/>
          <p:cNvSpPr/>
          <p:nvPr userDrawn="1"/>
        </p:nvSpPr>
        <p:spPr bwMode="auto">
          <a:xfrm>
            <a:off x="0" y="0"/>
            <a:ext cx="12191999" cy="6858000"/>
          </a:xfrm>
          <a:prstGeom prst="rect">
            <a:avLst/>
          </a:prstGeom>
          <a:gradFill>
            <a:gsLst>
              <a:gs pos="11000">
                <a:schemeClr val="accent1"/>
              </a:gs>
              <a:gs pos="90000">
                <a:schemeClr val="accent4"/>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p>
        </p:txBody>
      </p:sp>
      <p:sp>
        <p:nvSpPr>
          <p:cNvPr id="659219185" name="Date Placeholder 2"/>
          <p:cNvSpPr>
            <a:spLocks noGrp="1"/>
          </p:cNvSpPr>
          <p:nvPr>
            <p:ph type="dt" sz="half" idx="10"/>
          </p:nvPr>
        </p:nvSpPr>
        <p:spPr bwMode="auto"/>
        <p:txBody>
          <a:bodyPr/>
          <a:lstStyle>
            <a:lvl1pPr>
              <a:defRPr>
                <a:solidFill>
                  <a:schemeClr val="bg1"/>
                </a:solidFill>
              </a:defRPr>
            </a:lvl1pPr>
          </a:lstStyle>
          <a:p>
            <a:pPr>
              <a:defRPr/>
            </a:pPr>
            <a:fld id="{145F3B18-DF53-C74F-D3C8-525A25CC5E11}" type="datetime1">
              <a:rPr lang="en-US"/>
              <a:t>10/13/26</a:t>
            </a:fld>
            <a:endParaRPr lang="en-US"/>
          </a:p>
        </p:txBody>
      </p:sp>
      <p:sp>
        <p:nvSpPr>
          <p:cNvPr id="115994498" name="Footer Placeholder 3"/>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408168417" name="Slide Number Placeholder 4"/>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
        <p:nvSpPr>
          <p:cNvPr id="1335978424" name="Title 1"/>
          <p:cNvSpPr>
            <a:spLocks noGrp="1"/>
          </p:cNvSpPr>
          <p:nvPr>
            <p:ph type="title"/>
          </p:nvPr>
        </p:nvSpPr>
        <p:spPr bwMode="auto">
          <a:xfrm>
            <a:off x="838198" y="556963"/>
            <a:ext cx="10515600" cy="756146"/>
          </a:xfrm>
        </p:spPr>
        <p:txBody>
          <a:bodyPr anchor="b">
            <a:normAutofit/>
          </a:bodyPr>
          <a:lstStyle>
            <a:lvl1pPr>
              <a:defRPr sz="3200">
                <a:solidFill>
                  <a:schemeClr val="bg1"/>
                </a:solidFill>
              </a:defRPr>
            </a:lvl1pPr>
          </a:lstStyle>
          <a:p>
            <a:pPr>
              <a:defRPr/>
            </a:pPr>
            <a:r>
              <a:rPr lang="en-US"/>
              <a:t>Click to edit Master title style</a:t>
            </a:r>
            <a:endParaRPr/>
          </a:p>
        </p:txBody>
      </p:sp>
      <p:pic>
        <p:nvPicPr>
          <p:cNvPr id="895846452" name="Picture 10"/>
          <p:cNvPicPr>
            <a:picLocks noChangeAspect="1"/>
          </p:cNvPicPr>
          <p:nvPr userDrawn="1"/>
        </p:nvPicPr>
        <p:blipFill rotWithShape="1">
          <a:blip r:embed="rId2">
            <a:alphaModFix amt="20000"/>
          </a:blip>
          <a:stretch/>
        </p:blipFill>
        <p:spPr bwMode="auto">
          <a:xfrm>
            <a:off x="4130370" y="903094"/>
            <a:ext cx="3931258" cy="505181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pic>
        <p:nvPicPr>
          <p:cNvPr id="467066779" name="Picture 4"/>
          <p:cNvPicPr>
            <a:picLocks noChangeAspect="1"/>
          </p:cNvPicPr>
          <p:nvPr userDrawn="1"/>
        </p:nvPicPr>
        <p:blipFill rotWithShape="1">
          <a:blip r:embed="rId2"/>
          <a:stretch/>
        </p:blipFill>
        <p:spPr bwMode="auto">
          <a:xfrm>
            <a:off x="0" y="0"/>
            <a:ext cx="12191999" cy="6858000"/>
          </a:xfrm>
          <a:prstGeom prst="rect">
            <a:avLst/>
          </a:prstGeom>
        </p:spPr>
      </p:pic>
      <p:sp>
        <p:nvSpPr>
          <p:cNvPr id="1208616243" name="Date Placeholder 1"/>
          <p:cNvSpPr>
            <a:spLocks noGrp="1"/>
          </p:cNvSpPr>
          <p:nvPr>
            <p:ph type="dt" sz="half" idx="10"/>
          </p:nvPr>
        </p:nvSpPr>
        <p:spPr bwMode="auto"/>
        <p:txBody>
          <a:bodyPr/>
          <a:lstStyle>
            <a:lvl1pPr>
              <a:defRPr>
                <a:solidFill>
                  <a:schemeClr val="bg1"/>
                </a:solidFill>
              </a:defRPr>
            </a:lvl1pPr>
          </a:lstStyle>
          <a:p>
            <a:pPr>
              <a:defRPr/>
            </a:pPr>
            <a:fld id="{B7761311-E397-A883-1E63-9C2AB11E5243}" type="datetime1">
              <a:rPr lang="en-US"/>
              <a:t>10/13/26</a:t>
            </a:fld>
            <a:endParaRPr lang="en-US"/>
          </a:p>
        </p:txBody>
      </p:sp>
      <p:sp>
        <p:nvSpPr>
          <p:cNvPr id="1300394789" name="Footer Placeholder 2"/>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1257164908" name="Slide Number Placeholder 3"/>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pic>
        <p:nvPicPr>
          <p:cNvPr id="1741305817" name="Picture 7"/>
          <p:cNvPicPr>
            <a:picLocks noChangeAspect="1"/>
          </p:cNvPicPr>
          <p:nvPr userDrawn="1"/>
        </p:nvPicPr>
        <p:blipFill rotWithShape="1">
          <a:blip r:embed="rId2"/>
          <a:stretch/>
        </p:blipFill>
        <p:spPr bwMode="auto">
          <a:xfrm>
            <a:off x="0" y="0"/>
            <a:ext cx="12191999" cy="6858000"/>
          </a:xfrm>
          <a:prstGeom prst="rect">
            <a:avLst/>
          </a:prstGeom>
        </p:spPr>
      </p:pic>
      <p:sp>
        <p:nvSpPr>
          <p:cNvPr id="465334338"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197004095" name="Content Placeholder 2"/>
          <p:cNvSpPr>
            <a:spLocks noGrp="1"/>
          </p:cNvSpPr>
          <p:nvPr>
            <p:ph idx="1"/>
          </p:nvPr>
        </p:nvSpPr>
        <p:spPr bwMode="auto">
          <a:xfrm>
            <a:off x="5183187" y="987424"/>
            <a:ext cx="6172200" cy="4873624"/>
          </a:xfrm>
        </p:spPr>
        <p:txBody>
          <a:bodyPr>
            <a:normAutofit/>
          </a:bodyPr>
          <a:lstStyle>
            <a:lvl1pPr>
              <a:defRPr sz="1600"/>
            </a:lvl1pPr>
            <a:lvl2pPr>
              <a:defRPr sz="1600"/>
            </a:lvl2pPr>
            <a:lvl3pPr>
              <a:defRPr sz="1600"/>
            </a:lvl3pPr>
            <a:lvl4pPr>
              <a:defRPr sz="1600"/>
            </a:lvl4pPr>
            <a:lvl5pPr>
              <a:defRPr sz="16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42089651"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675109384" name="Date Placeholder 4"/>
          <p:cNvSpPr>
            <a:spLocks noGrp="1"/>
          </p:cNvSpPr>
          <p:nvPr>
            <p:ph type="dt" sz="half" idx="10"/>
          </p:nvPr>
        </p:nvSpPr>
        <p:spPr bwMode="auto"/>
        <p:txBody>
          <a:bodyPr/>
          <a:lstStyle>
            <a:lvl1pPr>
              <a:defRPr>
                <a:solidFill>
                  <a:schemeClr val="bg1"/>
                </a:solidFill>
              </a:defRPr>
            </a:lvl1pPr>
          </a:lstStyle>
          <a:p>
            <a:pPr>
              <a:defRPr/>
            </a:pPr>
            <a:fld id="{77487F4F-F749-DC4F-4B5A-4EAECC2B6B27}" type="datetime1">
              <a:rPr lang="en-US"/>
              <a:t>10/13/26</a:t>
            </a:fld>
            <a:endParaRPr lang="en-US"/>
          </a:p>
        </p:txBody>
      </p:sp>
      <p:sp>
        <p:nvSpPr>
          <p:cNvPr id="1479415346" name="Footer Placeholder 5"/>
          <p:cNvSpPr>
            <a:spLocks noGrp="1"/>
          </p:cNvSpPr>
          <p:nvPr>
            <p:ph type="ftr" sz="quarter" idx="11"/>
          </p:nvPr>
        </p:nvSpPr>
        <p:spPr bwMode="auto"/>
        <p:txBody>
          <a:bodyPr/>
          <a:lstStyle>
            <a:lvl1pPr>
              <a:defRPr>
                <a:solidFill>
                  <a:schemeClr val="bg1"/>
                </a:solidFill>
              </a:defRPr>
            </a:lvl1pPr>
          </a:lstStyle>
          <a:p>
            <a:pPr>
              <a:defRPr/>
            </a:pPr>
            <a:endParaRPr lang="en-US"/>
          </a:p>
        </p:txBody>
      </p:sp>
      <p:sp>
        <p:nvSpPr>
          <p:cNvPr id="898154632" name="Slide Number Placeholder 6"/>
          <p:cNvSpPr>
            <a:spLocks noGrp="1"/>
          </p:cNvSpPr>
          <p:nvPr>
            <p:ph type="sldNum" sz="quarter" idx="12"/>
          </p:nvPr>
        </p:nvSpPr>
        <p:spPr bwMode="auto"/>
        <p:txBody>
          <a:bodyPr/>
          <a:lstStyle>
            <a:lvl1pPr>
              <a:defRPr>
                <a:solidFill>
                  <a:schemeClr val="bg1"/>
                </a:solidFill>
              </a:defRPr>
            </a:lvl1pPr>
          </a:lstStyle>
          <a:p>
            <a:pPr>
              <a:defRPr/>
            </a:pPr>
            <a:fld id="{0CE68F04-8C45-4A80-901C-428EAFDC5CAA}" type="slidenum">
              <a:rPr lang="en-US"/>
              <a:t>‹#›</a:t>
            </a:fld>
            <a:endParaRPr lang="en-US"/>
          </a:p>
        </p:txBody>
      </p:sp>
      <p:pic>
        <p:nvPicPr>
          <p:cNvPr id="84665707"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736700807" name="Title 1"/>
          <p:cNvSpPr>
            <a:spLocks noGrp="1"/>
          </p:cNvSpPr>
          <p:nvPr>
            <p:ph type="title"/>
          </p:nvPr>
        </p:nvSpPr>
        <p:spPr bwMode="auto">
          <a:xfrm>
            <a:off x="839787" y="457200"/>
            <a:ext cx="3932236" cy="1600200"/>
          </a:xfrm>
        </p:spPr>
        <p:txBody>
          <a:bodyPr anchor="b"/>
          <a:lstStyle>
            <a:lvl1pPr>
              <a:defRPr sz="3200"/>
            </a:lvl1pPr>
          </a:lstStyle>
          <a:p>
            <a:pPr>
              <a:defRPr/>
            </a:pPr>
            <a:r>
              <a:rPr lang="en-US"/>
              <a:t>Click to edit Master title style</a:t>
            </a:r>
            <a:endParaRPr/>
          </a:p>
        </p:txBody>
      </p:sp>
      <p:sp>
        <p:nvSpPr>
          <p:cNvPr id="66063947" name="Picture Placeholder 2"/>
          <p:cNvSpPr>
            <a:spLocks noGrp="1"/>
          </p:cNvSpPr>
          <p:nvPr>
            <p:ph type="pic" idx="1"/>
          </p:nvPr>
        </p:nvSpPr>
        <p:spPr bwMode="auto">
          <a:xfrm>
            <a:off x="5183187" y="987424"/>
            <a:ext cx="6172200" cy="487362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240048278" name="Text Placeholder 3"/>
          <p:cNvSpPr>
            <a:spLocks noGrp="1"/>
          </p:cNvSpPr>
          <p:nvPr>
            <p:ph type="body" sz="half" idx="2"/>
          </p:nvPr>
        </p:nvSpPr>
        <p:spPr bwMode="auto">
          <a:xfrm>
            <a:off x="839787" y="2057400"/>
            <a:ext cx="3932236" cy="3811587"/>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0765575" name="Date Placeholder 4"/>
          <p:cNvSpPr>
            <a:spLocks noGrp="1"/>
          </p:cNvSpPr>
          <p:nvPr>
            <p:ph type="dt" sz="half" idx="10"/>
          </p:nvPr>
        </p:nvSpPr>
        <p:spPr bwMode="auto"/>
        <p:txBody>
          <a:bodyPr/>
          <a:lstStyle/>
          <a:p>
            <a:pPr>
              <a:defRPr/>
            </a:pPr>
            <a:fld id="{B16134C5-DD8E-4E21-6D84-D28F7B752D0C}" type="datetime1">
              <a:rPr lang="en-US"/>
              <a:t>10/13/26</a:t>
            </a:fld>
            <a:endParaRPr lang="en-US"/>
          </a:p>
        </p:txBody>
      </p:sp>
      <p:sp>
        <p:nvSpPr>
          <p:cNvPr id="2131852139" name="Footer Placeholder 5"/>
          <p:cNvSpPr>
            <a:spLocks noGrp="1"/>
          </p:cNvSpPr>
          <p:nvPr>
            <p:ph type="ftr" sz="quarter" idx="11"/>
          </p:nvPr>
        </p:nvSpPr>
        <p:spPr bwMode="auto"/>
        <p:txBody>
          <a:bodyPr/>
          <a:lstStyle/>
          <a:p>
            <a:pPr>
              <a:defRPr/>
            </a:pPr>
            <a:endParaRPr lang="en-US"/>
          </a:p>
        </p:txBody>
      </p:sp>
      <p:sp>
        <p:nvSpPr>
          <p:cNvPr id="80877376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pic>
        <p:nvPicPr>
          <p:cNvPr id="1416050263" name="Picture 7"/>
          <p:cNvPicPr>
            <a:picLocks noChangeAspect="1"/>
          </p:cNvPicPr>
          <p:nvPr userDrawn="1"/>
        </p:nvPicPr>
        <p:blipFill rotWithShape="1">
          <a:blip r:embed="rId2"/>
          <a:stretch/>
        </p:blipFill>
        <p:spPr bwMode="auto">
          <a:xfrm>
            <a:off x="0" y="0"/>
            <a:ext cx="12191999" cy="6858000"/>
          </a:xfrm>
          <a:prstGeom prst="rect">
            <a:avLst/>
          </a:prstGeom>
        </p:spPr>
      </p:pic>
      <p:pic>
        <p:nvPicPr>
          <p:cNvPr id="426095131" name="Picture 8"/>
          <p:cNvPicPr>
            <a:picLocks noChangeAspect="1"/>
          </p:cNvPicPr>
          <p:nvPr userDrawn="1"/>
        </p:nvPicPr>
        <p:blipFill rotWithShape="1">
          <a:blip r:embed="rId3"/>
          <a:stretch/>
        </p:blipFill>
        <p:spPr bwMode="auto">
          <a:xfrm>
            <a:off x="11633859" y="225631"/>
            <a:ext cx="473212" cy="654254"/>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76597606" name="Title 1"/>
          <p:cNvSpPr>
            <a:spLocks noGrp="1"/>
          </p:cNvSpPr>
          <p:nvPr>
            <p:ph type="title"/>
          </p:nvPr>
        </p:nvSpPr>
        <p:spPr bwMode="auto"/>
        <p:txBody>
          <a:bodyPr/>
          <a:lstStyle/>
          <a:p>
            <a:pPr>
              <a:defRPr/>
            </a:pPr>
            <a:r>
              <a:rPr lang="en-US"/>
              <a:t>Click to edit Master title style</a:t>
            </a:r>
            <a:endParaRPr/>
          </a:p>
        </p:txBody>
      </p:sp>
      <p:sp>
        <p:nvSpPr>
          <p:cNvPr id="338522233"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13340269" name="Date Placeholder 3"/>
          <p:cNvSpPr>
            <a:spLocks noGrp="1"/>
          </p:cNvSpPr>
          <p:nvPr>
            <p:ph type="dt" sz="half" idx="10"/>
          </p:nvPr>
        </p:nvSpPr>
        <p:spPr bwMode="auto"/>
        <p:txBody>
          <a:bodyPr/>
          <a:lstStyle/>
          <a:p>
            <a:pPr>
              <a:defRPr/>
            </a:pPr>
            <a:fld id="{964054CE-47AA-E8CB-FC93-BC144E978374}" type="datetime1">
              <a:rPr lang="en-US"/>
              <a:t>10/13/26</a:t>
            </a:fld>
            <a:endParaRPr lang="en-US"/>
          </a:p>
        </p:txBody>
      </p:sp>
      <p:sp>
        <p:nvSpPr>
          <p:cNvPr id="1449601145" name="Footer Placeholder 4"/>
          <p:cNvSpPr>
            <a:spLocks noGrp="1"/>
          </p:cNvSpPr>
          <p:nvPr>
            <p:ph type="ftr" sz="quarter" idx="11"/>
          </p:nvPr>
        </p:nvSpPr>
        <p:spPr bwMode="auto"/>
        <p:txBody>
          <a:bodyPr/>
          <a:lstStyle/>
          <a:p>
            <a:pPr>
              <a:defRPr/>
            </a:pPr>
            <a:endParaRPr lang="en-US"/>
          </a:p>
        </p:txBody>
      </p:sp>
      <p:sp>
        <p:nvSpPr>
          <p:cNvPr id="112984869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02377430" name="Vertical Title 1"/>
          <p:cNvSpPr>
            <a:spLocks noGrp="1"/>
          </p:cNvSpPr>
          <p:nvPr>
            <p:ph type="title" orient="vert"/>
          </p:nvPr>
        </p:nvSpPr>
        <p:spPr bwMode="auto">
          <a:xfrm>
            <a:off x="8724899" y="365124"/>
            <a:ext cx="2628900" cy="5811837"/>
          </a:xfrm>
        </p:spPr>
        <p:txBody>
          <a:bodyPr vert="eaVert"/>
          <a:lstStyle/>
          <a:p>
            <a:pPr>
              <a:defRPr/>
            </a:pPr>
            <a:r>
              <a:rPr lang="en-US"/>
              <a:t>Click to edit Master title style</a:t>
            </a:r>
            <a:endParaRPr/>
          </a:p>
        </p:txBody>
      </p:sp>
      <p:sp>
        <p:nvSpPr>
          <p:cNvPr id="1237491770" name="Vertical Text Placeholder 2"/>
          <p:cNvSpPr>
            <a:spLocks noGrp="1"/>
          </p:cNvSpPr>
          <p:nvPr>
            <p:ph type="body" orient="vert" idx="1"/>
          </p:nvPr>
        </p:nvSpPr>
        <p:spPr bwMode="auto">
          <a:xfrm>
            <a:off x="838198" y="365124"/>
            <a:ext cx="7734299" cy="5811837"/>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2868303" name="Date Placeholder 3"/>
          <p:cNvSpPr>
            <a:spLocks noGrp="1"/>
          </p:cNvSpPr>
          <p:nvPr>
            <p:ph type="dt" sz="half" idx="10"/>
          </p:nvPr>
        </p:nvSpPr>
        <p:spPr bwMode="auto"/>
        <p:txBody>
          <a:bodyPr/>
          <a:lstStyle/>
          <a:p>
            <a:pPr>
              <a:defRPr/>
            </a:pPr>
            <a:fld id="{B8757DE2-7B70-FA18-19C5-69FDA16981F0}" type="datetime1">
              <a:rPr lang="en-US"/>
              <a:t>10/13/26</a:t>
            </a:fld>
            <a:endParaRPr lang="en-US"/>
          </a:p>
        </p:txBody>
      </p:sp>
      <p:sp>
        <p:nvSpPr>
          <p:cNvPr id="1060406095" name="Footer Placeholder 4"/>
          <p:cNvSpPr>
            <a:spLocks noGrp="1"/>
          </p:cNvSpPr>
          <p:nvPr>
            <p:ph type="ftr" sz="quarter" idx="11"/>
          </p:nvPr>
        </p:nvSpPr>
        <p:spPr bwMode="auto"/>
        <p:txBody>
          <a:bodyPr/>
          <a:lstStyle/>
          <a:p>
            <a:pPr>
              <a:defRPr/>
            </a:pPr>
            <a:endParaRPr lang="en-US"/>
          </a:p>
        </p:txBody>
      </p:sp>
      <p:sp>
        <p:nvSpPr>
          <p:cNvPr id="199695644"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type="title" preserve="1" userDrawn="1">
  <p:cSld name="Title Slide">
    <p:spTree>
      <p:nvGrpSpPr>
        <p:cNvPr id="1" name=""/>
        <p:cNvGrpSpPr/>
        <p:nvPr/>
      </p:nvGrpSpPr>
      <p:grpSpPr bwMode="auto">
        <a:xfrm>
          <a:off x="0" y="0"/>
          <a:ext cx="0" cy="0"/>
          <a:chOff x="0" y="0"/>
          <a:chExt cx="0" cy="0"/>
        </a:xfrm>
      </p:grpSpPr>
      <p:sp>
        <p:nvSpPr>
          <p:cNvPr id="591079358" name="Title 1"/>
          <p:cNvSpPr>
            <a:spLocks noGrp="1"/>
          </p:cNvSpPr>
          <p:nvPr>
            <p:ph type="ctrTitle"/>
          </p:nvPr>
        </p:nvSpPr>
        <p:spPr bwMode="auto">
          <a:xfrm>
            <a:off x="1524000" y="1122363"/>
            <a:ext cx="9144000" cy="2387600"/>
          </a:xfrm>
        </p:spPr>
        <p:txBody>
          <a:bodyPr anchor="b"/>
          <a:lstStyle>
            <a:lvl1pPr algn="ctr">
              <a:defRPr sz="6000"/>
            </a:lvl1pPr>
          </a:lstStyle>
          <a:p>
            <a:pPr>
              <a:defRPr/>
            </a:pPr>
            <a:r>
              <a:rPr lang="en-US"/>
              <a:t>Click to edit Master title style</a:t>
            </a:r>
            <a:endParaRPr/>
          </a:p>
        </p:txBody>
      </p:sp>
      <p:sp>
        <p:nvSpPr>
          <p:cNvPr id="474401690" name="Subtitle 2"/>
          <p:cNvSpPr>
            <a:spLocks noGrp="1"/>
          </p:cNvSpPr>
          <p:nvPr>
            <p:ph type="subTitle" idx="1"/>
          </p:nvPr>
        </p:nvSpPr>
        <p:spPr bwMode="auto">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a:p>
        </p:txBody>
      </p:sp>
      <p:sp>
        <p:nvSpPr>
          <p:cNvPr id="69796065" name="Date Placeholder 3"/>
          <p:cNvSpPr>
            <a:spLocks noGrp="1"/>
          </p:cNvSpPr>
          <p:nvPr>
            <p:ph type="dt" sz="half" idx="10"/>
          </p:nvPr>
        </p:nvSpPr>
        <p:spPr bwMode="auto"/>
        <p:txBody>
          <a:bodyPr/>
          <a:lstStyle/>
          <a:p>
            <a:pPr>
              <a:defRPr/>
            </a:pPr>
            <a:fld id="{22C84A13-D78D-4BCE-A0AE-31062543A14B}" type="datetime1">
              <a:rPr lang="en-US"/>
              <a:t>10/13/26</a:t>
            </a:fld>
            <a:endParaRPr lang="en-US"/>
          </a:p>
        </p:txBody>
      </p:sp>
      <p:sp>
        <p:nvSpPr>
          <p:cNvPr id="747003127" name="Footer Placeholder 4"/>
          <p:cNvSpPr>
            <a:spLocks noGrp="1"/>
          </p:cNvSpPr>
          <p:nvPr>
            <p:ph type="ftr" sz="quarter" idx="11"/>
          </p:nvPr>
        </p:nvSpPr>
        <p:spPr bwMode="auto"/>
        <p:txBody>
          <a:bodyPr/>
          <a:lstStyle/>
          <a:p>
            <a:pPr>
              <a:defRPr/>
            </a:pPr>
            <a:endParaRPr lang="en-US"/>
          </a:p>
        </p:txBody>
      </p:sp>
      <p:sp>
        <p:nvSpPr>
          <p:cNvPr id="180865227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type="obj" preserve="1" userDrawn="1">
  <p:cSld name="Title and Content">
    <p:spTree>
      <p:nvGrpSpPr>
        <p:cNvPr id="1" name=""/>
        <p:cNvGrpSpPr/>
        <p:nvPr/>
      </p:nvGrpSpPr>
      <p:grpSpPr bwMode="auto">
        <a:xfrm>
          <a:off x="0" y="0"/>
          <a:ext cx="0" cy="0"/>
          <a:chOff x="0" y="0"/>
          <a:chExt cx="0" cy="0"/>
        </a:xfrm>
      </p:grpSpPr>
      <p:sp>
        <p:nvSpPr>
          <p:cNvPr id="2037964194" name="Title 1"/>
          <p:cNvSpPr>
            <a:spLocks noGrp="1"/>
          </p:cNvSpPr>
          <p:nvPr>
            <p:ph type="title"/>
          </p:nvPr>
        </p:nvSpPr>
        <p:spPr bwMode="auto"/>
        <p:txBody>
          <a:bodyPr/>
          <a:lstStyle/>
          <a:p>
            <a:pPr>
              <a:defRPr/>
            </a:pPr>
            <a:r>
              <a:rPr lang="en-US"/>
              <a:t>Click to edit Master title style</a:t>
            </a:r>
            <a:endParaRPr/>
          </a:p>
        </p:txBody>
      </p:sp>
      <p:sp>
        <p:nvSpPr>
          <p:cNvPr id="1450957098" name="Content Placeholder 2"/>
          <p:cNvSpPr>
            <a:spLocks noGrp="1"/>
          </p:cNvSpPr>
          <p:nvPr>
            <p:ph idx="1"/>
          </p:nvPr>
        </p:nvSpPr>
        <p:spPr bwMode="auto"/>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62924276" name="Date Placeholder 3"/>
          <p:cNvSpPr>
            <a:spLocks noGrp="1"/>
          </p:cNvSpPr>
          <p:nvPr>
            <p:ph type="dt" sz="half" idx="10"/>
          </p:nvPr>
        </p:nvSpPr>
        <p:spPr bwMode="auto"/>
        <p:txBody>
          <a:bodyPr/>
          <a:lstStyle/>
          <a:p>
            <a:pPr>
              <a:defRPr/>
            </a:pPr>
            <a:fld id="{B3C20413-D78C-4F58-8245-DF4CBB2AF1AF}" type="datetime1">
              <a:rPr lang="en-US"/>
              <a:t>10/13/26</a:t>
            </a:fld>
            <a:endParaRPr lang="en-US"/>
          </a:p>
        </p:txBody>
      </p:sp>
      <p:sp>
        <p:nvSpPr>
          <p:cNvPr id="1285561688" name="Footer Placeholder 4"/>
          <p:cNvSpPr>
            <a:spLocks noGrp="1"/>
          </p:cNvSpPr>
          <p:nvPr>
            <p:ph type="ftr" sz="quarter" idx="11"/>
          </p:nvPr>
        </p:nvSpPr>
        <p:spPr bwMode="auto"/>
        <p:txBody>
          <a:bodyPr/>
          <a:lstStyle/>
          <a:p>
            <a:pPr>
              <a:defRPr/>
            </a:pPr>
            <a:endParaRPr lang="en-US"/>
          </a:p>
        </p:txBody>
      </p:sp>
      <p:sp>
        <p:nvSpPr>
          <p:cNvPr id="1265023863"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type="secHead" preserve="1" userDrawn="1">
  <p:cSld name="Section Header">
    <p:spTree>
      <p:nvGrpSpPr>
        <p:cNvPr id="1" name=""/>
        <p:cNvGrpSpPr/>
        <p:nvPr/>
      </p:nvGrpSpPr>
      <p:grpSpPr bwMode="auto">
        <a:xfrm>
          <a:off x="0" y="0"/>
          <a:ext cx="0" cy="0"/>
          <a:chOff x="0" y="0"/>
          <a:chExt cx="0" cy="0"/>
        </a:xfrm>
      </p:grpSpPr>
      <p:sp>
        <p:nvSpPr>
          <p:cNvPr id="875661753" name="Title 1"/>
          <p:cNvSpPr>
            <a:spLocks noGrp="1"/>
          </p:cNvSpPr>
          <p:nvPr>
            <p:ph type="title"/>
          </p:nvPr>
        </p:nvSpPr>
        <p:spPr bwMode="auto">
          <a:xfrm>
            <a:off x="831850" y="1709738"/>
            <a:ext cx="10515600" cy="2852737"/>
          </a:xfrm>
        </p:spPr>
        <p:txBody>
          <a:bodyPr anchor="b"/>
          <a:lstStyle>
            <a:lvl1pPr>
              <a:defRPr sz="6000"/>
            </a:lvl1pPr>
          </a:lstStyle>
          <a:p>
            <a:pPr>
              <a:defRPr/>
            </a:pPr>
            <a:r>
              <a:rPr lang="en-US"/>
              <a:t>Click to edit Master title style</a:t>
            </a:r>
            <a:endParaRPr/>
          </a:p>
        </p:txBody>
      </p:sp>
      <p:sp>
        <p:nvSpPr>
          <p:cNvPr id="339815750" name="Text Placeholder 2"/>
          <p:cNvSpPr>
            <a:spLocks noGrp="1"/>
          </p:cNvSpPr>
          <p:nvPr>
            <p:ph type="body" idx="1"/>
          </p:nvPr>
        </p:nvSpPr>
        <p:spPr bwMode="auto">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sp>
        <p:nvSpPr>
          <p:cNvPr id="1333670699" name="Date Placeholder 3"/>
          <p:cNvSpPr>
            <a:spLocks noGrp="1"/>
          </p:cNvSpPr>
          <p:nvPr>
            <p:ph type="dt" sz="half" idx="10"/>
          </p:nvPr>
        </p:nvSpPr>
        <p:spPr bwMode="auto"/>
        <p:txBody>
          <a:bodyPr/>
          <a:lstStyle/>
          <a:p>
            <a:pPr>
              <a:defRPr/>
            </a:pPr>
            <a:fld id="{2CB5C703-A443-42F8-B3D0-D184712172EA}" type="datetime1">
              <a:rPr lang="en-US"/>
              <a:t>10/13/26</a:t>
            </a:fld>
            <a:endParaRPr lang="en-US"/>
          </a:p>
        </p:txBody>
      </p:sp>
      <p:sp>
        <p:nvSpPr>
          <p:cNvPr id="145888098" name="Footer Placeholder 4"/>
          <p:cNvSpPr>
            <a:spLocks noGrp="1"/>
          </p:cNvSpPr>
          <p:nvPr>
            <p:ph type="ftr" sz="quarter" idx="11"/>
          </p:nvPr>
        </p:nvSpPr>
        <p:spPr bwMode="auto"/>
        <p:txBody>
          <a:bodyPr/>
          <a:lstStyle/>
          <a:p>
            <a:pPr>
              <a:defRPr/>
            </a:pPr>
            <a:endParaRPr lang="en-US"/>
          </a:p>
        </p:txBody>
      </p:sp>
      <p:sp>
        <p:nvSpPr>
          <p:cNvPr id="713024789"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type="twoObj" preserve="1" userDrawn="1">
  <p:cSld name="Two Content">
    <p:spTree>
      <p:nvGrpSpPr>
        <p:cNvPr id="1" name=""/>
        <p:cNvGrpSpPr/>
        <p:nvPr/>
      </p:nvGrpSpPr>
      <p:grpSpPr bwMode="auto">
        <a:xfrm>
          <a:off x="0" y="0"/>
          <a:ext cx="0" cy="0"/>
          <a:chOff x="0" y="0"/>
          <a:chExt cx="0" cy="0"/>
        </a:xfrm>
      </p:grpSpPr>
      <p:sp>
        <p:nvSpPr>
          <p:cNvPr id="1688406392" name="Title 1"/>
          <p:cNvSpPr>
            <a:spLocks noGrp="1"/>
          </p:cNvSpPr>
          <p:nvPr>
            <p:ph type="title"/>
          </p:nvPr>
        </p:nvSpPr>
        <p:spPr bwMode="auto"/>
        <p:txBody>
          <a:bodyPr/>
          <a:lstStyle/>
          <a:p>
            <a:pPr>
              <a:defRPr/>
            </a:pPr>
            <a:r>
              <a:rPr lang="en-US"/>
              <a:t>Click to edit Master title style</a:t>
            </a:r>
            <a:endParaRPr/>
          </a:p>
        </p:txBody>
      </p:sp>
      <p:sp>
        <p:nvSpPr>
          <p:cNvPr id="946483330"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82929064"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21667211" name="Date Placeholder 4"/>
          <p:cNvSpPr>
            <a:spLocks noGrp="1"/>
          </p:cNvSpPr>
          <p:nvPr>
            <p:ph type="dt" sz="half" idx="10"/>
          </p:nvPr>
        </p:nvSpPr>
        <p:spPr bwMode="auto"/>
        <p:txBody>
          <a:bodyPr/>
          <a:lstStyle/>
          <a:p>
            <a:pPr>
              <a:defRPr/>
            </a:pPr>
            <a:fld id="{E4391EAD-DF97-4782-B04D-5BE9344419EF}" type="datetime1">
              <a:rPr lang="en-US"/>
              <a:t>10/13/26</a:t>
            </a:fld>
            <a:endParaRPr lang="en-US"/>
          </a:p>
        </p:txBody>
      </p:sp>
      <p:sp>
        <p:nvSpPr>
          <p:cNvPr id="480199695" name="Footer Placeholder 5"/>
          <p:cNvSpPr>
            <a:spLocks noGrp="1"/>
          </p:cNvSpPr>
          <p:nvPr>
            <p:ph type="ftr" sz="quarter" idx="11"/>
          </p:nvPr>
        </p:nvSpPr>
        <p:spPr bwMode="auto"/>
        <p:txBody>
          <a:bodyPr/>
          <a:lstStyle/>
          <a:p>
            <a:pPr>
              <a:defRPr/>
            </a:pPr>
            <a:endParaRPr lang="en-US"/>
          </a:p>
        </p:txBody>
      </p:sp>
      <p:sp>
        <p:nvSpPr>
          <p:cNvPr id="282097255"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type="twoTxTwoObj" preserve="1" userDrawn="1">
  <p:cSld name="Comparison">
    <p:spTree>
      <p:nvGrpSpPr>
        <p:cNvPr id="1" name=""/>
        <p:cNvGrpSpPr/>
        <p:nvPr/>
      </p:nvGrpSpPr>
      <p:grpSpPr bwMode="auto">
        <a:xfrm>
          <a:off x="0" y="0"/>
          <a:ext cx="0" cy="0"/>
          <a:chOff x="0" y="0"/>
          <a:chExt cx="0" cy="0"/>
        </a:xfrm>
      </p:grpSpPr>
      <p:sp>
        <p:nvSpPr>
          <p:cNvPr id="1729644366" name="Title 1"/>
          <p:cNvSpPr>
            <a:spLocks noGrp="1"/>
          </p:cNvSpPr>
          <p:nvPr>
            <p:ph type="title"/>
          </p:nvPr>
        </p:nvSpPr>
        <p:spPr bwMode="auto">
          <a:xfrm>
            <a:off x="839788" y="365125"/>
            <a:ext cx="10515600" cy="1325563"/>
          </a:xfrm>
        </p:spPr>
        <p:txBody>
          <a:bodyPr/>
          <a:lstStyle/>
          <a:p>
            <a:pPr>
              <a:defRPr/>
            </a:pPr>
            <a:r>
              <a:rPr lang="en-US"/>
              <a:t>Click to edit Master title style</a:t>
            </a:r>
            <a:endParaRPr/>
          </a:p>
        </p:txBody>
      </p:sp>
      <p:sp>
        <p:nvSpPr>
          <p:cNvPr id="1980615006" name="Text Placeholder 2"/>
          <p:cNvSpPr>
            <a:spLocks noGrp="1"/>
          </p:cNvSpPr>
          <p:nvPr>
            <p:ph type="body" idx="1"/>
          </p:nvPr>
        </p:nvSpPr>
        <p:spPr bwMode="auto">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1519034186" name="Content Placeholder 3"/>
          <p:cNvSpPr>
            <a:spLocks noGrp="1"/>
          </p:cNvSpPr>
          <p:nvPr>
            <p:ph sz="half" idx="2"/>
          </p:nvPr>
        </p:nvSpPr>
        <p:spPr bwMode="auto">
          <a:xfrm>
            <a:off x="839788"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946923131" name="Text Placeholder 4"/>
          <p:cNvSpPr>
            <a:spLocks noGrp="1"/>
          </p:cNvSpPr>
          <p:nvPr>
            <p:ph type="body" sz="quarter" idx="3"/>
          </p:nvPr>
        </p:nvSpPr>
        <p:spPr bwMode="auto">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861050673" name="Content Placeholder 5"/>
          <p:cNvSpPr>
            <a:spLocks noGrp="1"/>
          </p:cNvSpPr>
          <p:nvPr>
            <p:ph sz="quarter" idx="4"/>
          </p:nvPr>
        </p:nvSpPr>
        <p:spPr bwMode="auto">
          <a:xfrm>
            <a:off x="6172200"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74859138" name="Date Placeholder 6"/>
          <p:cNvSpPr>
            <a:spLocks noGrp="1"/>
          </p:cNvSpPr>
          <p:nvPr>
            <p:ph type="dt" sz="half" idx="10"/>
          </p:nvPr>
        </p:nvSpPr>
        <p:spPr bwMode="auto"/>
        <p:txBody>
          <a:bodyPr/>
          <a:lstStyle/>
          <a:p>
            <a:pPr>
              <a:defRPr/>
            </a:pPr>
            <a:fld id="{BF405CF0-6B5B-4A88-925A-5CFDA86C90D6}" type="datetime1">
              <a:rPr lang="en-US"/>
              <a:t>10/13/26</a:t>
            </a:fld>
            <a:endParaRPr lang="en-US"/>
          </a:p>
        </p:txBody>
      </p:sp>
      <p:sp>
        <p:nvSpPr>
          <p:cNvPr id="381501022" name="Footer Placeholder 7"/>
          <p:cNvSpPr>
            <a:spLocks noGrp="1"/>
          </p:cNvSpPr>
          <p:nvPr>
            <p:ph type="ftr" sz="quarter" idx="11"/>
          </p:nvPr>
        </p:nvSpPr>
        <p:spPr bwMode="auto"/>
        <p:txBody>
          <a:bodyPr/>
          <a:lstStyle/>
          <a:p>
            <a:pPr>
              <a:defRPr/>
            </a:pPr>
            <a:endParaRPr lang="en-US"/>
          </a:p>
        </p:txBody>
      </p:sp>
      <p:sp>
        <p:nvSpPr>
          <p:cNvPr id="235208537" name="Slide Number Placeholder 8"/>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type="titleOnly" preserve="1" userDrawn="1">
  <p:cSld name="Title Only">
    <p:spTree>
      <p:nvGrpSpPr>
        <p:cNvPr id="1" name=""/>
        <p:cNvGrpSpPr/>
        <p:nvPr/>
      </p:nvGrpSpPr>
      <p:grpSpPr bwMode="auto">
        <a:xfrm>
          <a:off x="0" y="0"/>
          <a:ext cx="0" cy="0"/>
          <a:chOff x="0" y="0"/>
          <a:chExt cx="0" cy="0"/>
        </a:xfrm>
      </p:grpSpPr>
      <p:sp>
        <p:nvSpPr>
          <p:cNvPr id="1018870696" name="Title 1"/>
          <p:cNvSpPr>
            <a:spLocks noGrp="1"/>
          </p:cNvSpPr>
          <p:nvPr>
            <p:ph type="title"/>
          </p:nvPr>
        </p:nvSpPr>
        <p:spPr bwMode="auto"/>
        <p:txBody>
          <a:bodyPr/>
          <a:lstStyle/>
          <a:p>
            <a:pPr>
              <a:defRPr/>
            </a:pPr>
            <a:r>
              <a:rPr lang="en-US"/>
              <a:t>Click to edit Master title style</a:t>
            </a:r>
            <a:endParaRPr/>
          </a:p>
        </p:txBody>
      </p:sp>
      <p:sp>
        <p:nvSpPr>
          <p:cNvPr id="968392088" name="Date Placeholder 2"/>
          <p:cNvSpPr>
            <a:spLocks noGrp="1"/>
          </p:cNvSpPr>
          <p:nvPr>
            <p:ph type="dt" sz="half" idx="10"/>
          </p:nvPr>
        </p:nvSpPr>
        <p:spPr bwMode="auto"/>
        <p:txBody>
          <a:bodyPr/>
          <a:lstStyle/>
          <a:p>
            <a:pPr>
              <a:defRPr/>
            </a:pPr>
            <a:fld id="{D6D5525D-148C-4662-AA18-F6AEFDAA6776}" type="datetime1">
              <a:rPr lang="en-US"/>
              <a:t>10/13/26</a:t>
            </a:fld>
            <a:endParaRPr lang="en-US"/>
          </a:p>
        </p:txBody>
      </p:sp>
      <p:sp>
        <p:nvSpPr>
          <p:cNvPr id="684948448" name="Footer Placeholder 3"/>
          <p:cNvSpPr>
            <a:spLocks noGrp="1"/>
          </p:cNvSpPr>
          <p:nvPr>
            <p:ph type="ftr" sz="quarter" idx="11"/>
          </p:nvPr>
        </p:nvSpPr>
        <p:spPr bwMode="auto"/>
        <p:txBody>
          <a:bodyPr/>
          <a:lstStyle/>
          <a:p>
            <a:pPr>
              <a:defRPr/>
            </a:pPr>
            <a:endParaRPr lang="en-US"/>
          </a:p>
        </p:txBody>
      </p:sp>
      <p:sp>
        <p:nvSpPr>
          <p:cNvPr id="1035071694" name="Slide Number Placeholder 4"/>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type="blank" preserve="1" userDrawn="1">
  <p:cSld name="Blank">
    <p:spTree>
      <p:nvGrpSpPr>
        <p:cNvPr id="1" name=""/>
        <p:cNvGrpSpPr/>
        <p:nvPr/>
      </p:nvGrpSpPr>
      <p:grpSpPr bwMode="auto">
        <a:xfrm>
          <a:off x="0" y="0"/>
          <a:ext cx="0" cy="0"/>
          <a:chOff x="0" y="0"/>
          <a:chExt cx="0" cy="0"/>
        </a:xfrm>
      </p:grpSpPr>
      <p:sp>
        <p:nvSpPr>
          <p:cNvPr id="236448322" name="Date Placeholder 1"/>
          <p:cNvSpPr>
            <a:spLocks noGrp="1"/>
          </p:cNvSpPr>
          <p:nvPr>
            <p:ph type="dt" sz="half" idx="10"/>
          </p:nvPr>
        </p:nvSpPr>
        <p:spPr bwMode="auto"/>
        <p:txBody>
          <a:bodyPr/>
          <a:lstStyle/>
          <a:p>
            <a:pPr>
              <a:defRPr/>
            </a:pPr>
            <a:fld id="{6F2FBC8A-8540-4E09-A9D0-3E3CC9EF3F79}" type="datetime1">
              <a:rPr lang="en-US"/>
              <a:t>10/13/26</a:t>
            </a:fld>
            <a:endParaRPr lang="en-US"/>
          </a:p>
        </p:txBody>
      </p:sp>
      <p:sp>
        <p:nvSpPr>
          <p:cNvPr id="711829717" name="Footer Placeholder 2"/>
          <p:cNvSpPr>
            <a:spLocks noGrp="1"/>
          </p:cNvSpPr>
          <p:nvPr>
            <p:ph type="ftr" sz="quarter" idx="11"/>
          </p:nvPr>
        </p:nvSpPr>
        <p:spPr bwMode="auto"/>
        <p:txBody>
          <a:bodyPr/>
          <a:lstStyle/>
          <a:p>
            <a:pPr>
              <a:defRPr/>
            </a:pPr>
            <a:endParaRPr lang="en-US"/>
          </a:p>
        </p:txBody>
      </p:sp>
      <p:sp>
        <p:nvSpPr>
          <p:cNvPr id="766167396" name="Slide Number Placeholder 3"/>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type="objTx" preserve="1" userDrawn="1">
  <p:cSld name="Content with Caption">
    <p:spTree>
      <p:nvGrpSpPr>
        <p:cNvPr id="1" name=""/>
        <p:cNvGrpSpPr/>
        <p:nvPr/>
      </p:nvGrpSpPr>
      <p:grpSpPr bwMode="auto">
        <a:xfrm>
          <a:off x="0" y="0"/>
          <a:ext cx="0" cy="0"/>
          <a:chOff x="0" y="0"/>
          <a:chExt cx="0" cy="0"/>
        </a:xfrm>
      </p:grpSpPr>
      <p:sp>
        <p:nvSpPr>
          <p:cNvPr id="1363997961"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395019050" name="Content Placeholder 2"/>
          <p:cNvSpPr>
            <a:spLocks noGrp="1"/>
          </p:cNvSpPr>
          <p:nvPr>
            <p:ph idx="1"/>
          </p:nvPr>
        </p:nvSpPr>
        <p:spPr bwMode="auto">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12462202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278250281" name="Date Placeholder 4"/>
          <p:cNvSpPr>
            <a:spLocks noGrp="1"/>
          </p:cNvSpPr>
          <p:nvPr>
            <p:ph type="dt" sz="half" idx="10"/>
          </p:nvPr>
        </p:nvSpPr>
        <p:spPr bwMode="auto"/>
        <p:txBody>
          <a:bodyPr/>
          <a:lstStyle/>
          <a:p>
            <a:pPr>
              <a:defRPr/>
            </a:pPr>
            <a:fld id="{4DE6B050-6BDD-4194-8911-6BDD648F21F5}" type="datetime1">
              <a:rPr lang="en-US"/>
              <a:t>10/13/26</a:t>
            </a:fld>
            <a:endParaRPr lang="en-US"/>
          </a:p>
        </p:txBody>
      </p:sp>
      <p:sp>
        <p:nvSpPr>
          <p:cNvPr id="1851810563" name="Footer Placeholder 5"/>
          <p:cNvSpPr>
            <a:spLocks noGrp="1"/>
          </p:cNvSpPr>
          <p:nvPr>
            <p:ph type="ftr" sz="quarter" idx="11"/>
          </p:nvPr>
        </p:nvSpPr>
        <p:spPr bwMode="auto"/>
        <p:txBody>
          <a:bodyPr/>
          <a:lstStyle/>
          <a:p>
            <a:pPr>
              <a:defRPr/>
            </a:pPr>
            <a:endParaRPr lang="en-US"/>
          </a:p>
        </p:txBody>
      </p:sp>
      <p:sp>
        <p:nvSpPr>
          <p:cNvPr id="1117585972"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PhAnim="0" type="picTx" preserve="1" userDrawn="1">
  <p:cSld name="Picture with Caption">
    <p:spTree>
      <p:nvGrpSpPr>
        <p:cNvPr id="1" name=""/>
        <p:cNvGrpSpPr/>
        <p:nvPr/>
      </p:nvGrpSpPr>
      <p:grpSpPr bwMode="auto">
        <a:xfrm>
          <a:off x="0" y="0"/>
          <a:ext cx="0" cy="0"/>
          <a:chOff x="0" y="0"/>
          <a:chExt cx="0" cy="0"/>
        </a:xfrm>
      </p:grpSpPr>
      <p:sp>
        <p:nvSpPr>
          <p:cNvPr id="2057730663" name="Title 1"/>
          <p:cNvSpPr>
            <a:spLocks noGrp="1"/>
          </p:cNvSpPr>
          <p:nvPr>
            <p:ph type="title"/>
          </p:nvPr>
        </p:nvSpPr>
        <p:spPr bwMode="auto">
          <a:xfrm>
            <a:off x="839788" y="457200"/>
            <a:ext cx="3932237" cy="1600200"/>
          </a:xfrm>
        </p:spPr>
        <p:txBody>
          <a:bodyPr anchor="b"/>
          <a:lstStyle>
            <a:lvl1pPr>
              <a:defRPr sz="3200"/>
            </a:lvl1pPr>
          </a:lstStyle>
          <a:p>
            <a:pPr>
              <a:defRPr/>
            </a:pPr>
            <a:r>
              <a:rPr lang="en-US"/>
              <a:t>Click to edit Master title style</a:t>
            </a:r>
            <a:endParaRPr/>
          </a:p>
        </p:txBody>
      </p:sp>
      <p:sp>
        <p:nvSpPr>
          <p:cNvPr id="191093685" name="Picture Placeholder 2"/>
          <p:cNvSpPr>
            <a:spLocks noGrp="1"/>
          </p:cNvSpPr>
          <p:nvPr>
            <p:ph type="pic" idx="1"/>
          </p:nvPr>
        </p:nvSpPr>
        <p:spPr bwMode="auto">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endParaRPr lang="en-US"/>
          </a:p>
        </p:txBody>
      </p:sp>
      <p:sp>
        <p:nvSpPr>
          <p:cNvPr id="1964376632" name="Text Placeholder 3"/>
          <p:cNvSpPr>
            <a:spLocks noGrp="1"/>
          </p:cNvSpPr>
          <p:nvPr>
            <p:ph type="body" sz="half" idx="2"/>
          </p:nvPr>
        </p:nvSpPr>
        <p:spPr bwMode="auto">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534292288" name="Date Placeholder 4"/>
          <p:cNvSpPr>
            <a:spLocks noGrp="1"/>
          </p:cNvSpPr>
          <p:nvPr>
            <p:ph type="dt" sz="half" idx="10"/>
          </p:nvPr>
        </p:nvSpPr>
        <p:spPr bwMode="auto"/>
        <p:txBody>
          <a:bodyPr/>
          <a:lstStyle/>
          <a:p>
            <a:pPr>
              <a:defRPr/>
            </a:pPr>
            <a:fld id="{603CBED1-6B5D-46F0-92EF-7B2770FE5F3C}" type="datetime1">
              <a:rPr lang="en-US"/>
              <a:t>10/13/26</a:t>
            </a:fld>
            <a:endParaRPr lang="en-US"/>
          </a:p>
        </p:txBody>
      </p:sp>
      <p:sp>
        <p:nvSpPr>
          <p:cNvPr id="115196429" name="Footer Placeholder 5"/>
          <p:cNvSpPr>
            <a:spLocks noGrp="1"/>
          </p:cNvSpPr>
          <p:nvPr>
            <p:ph type="ftr" sz="quarter" idx="11"/>
          </p:nvPr>
        </p:nvSpPr>
        <p:spPr bwMode="auto"/>
        <p:txBody>
          <a:bodyPr/>
          <a:lstStyle/>
          <a:p>
            <a:pPr>
              <a:defRPr/>
            </a:pPr>
            <a:endParaRPr lang="en-US"/>
          </a:p>
        </p:txBody>
      </p:sp>
      <p:sp>
        <p:nvSpPr>
          <p:cNvPr id="812080689" name="Slide Number Placeholder 6"/>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PhAnim="0" type="vertTx" preserve="1" userDrawn="1">
  <p:cSld name="Title and Vertical Text">
    <p:spTree>
      <p:nvGrpSpPr>
        <p:cNvPr id="1" name=""/>
        <p:cNvGrpSpPr/>
        <p:nvPr/>
      </p:nvGrpSpPr>
      <p:grpSpPr bwMode="auto">
        <a:xfrm>
          <a:off x="0" y="0"/>
          <a:ext cx="0" cy="0"/>
          <a:chOff x="0" y="0"/>
          <a:chExt cx="0" cy="0"/>
        </a:xfrm>
      </p:grpSpPr>
      <p:sp>
        <p:nvSpPr>
          <p:cNvPr id="2140521199" name="Title 1"/>
          <p:cNvSpPr>
            <a:spLocks noGrp="1"/>
          </p:cNvSpPr>
          <p:nvPr>
            <p:ph type="title"/>
          </p:nvPr>
        </p:nvSpPr>
        <p:spPr bwMode="auto"/>
        <p:txBody>
          <a:bodyPr/>
          <a:lstStyle/>
          <a:p>
            <a:pPr>
              <a:defRPr/>
            </a:pPr>
            <a:r>
              <a:rPr lang="en-US"/>
              <a:t>Click to edit Master title style</a:t>
            </a:r>
            <a:endParaRPr/>
          </a:p>
        </p:txBody>
      </p:sp>
      <p:sp>
        <p:nvSpPr>
          <p:cNvPr id="758687956" name="Vertical Text Placeholder 2"/>
          <p:cNvSpPr>
            <a:spLocks noGrp="1"/>
          </p:cNvSpPr>
          <p:nvPr>
            <p:ph type="body" orient="vert" idx="1"/>
          </p:nvPr>
        </p:nvSpPr>
        <p:spPr bwMode="auto"/>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597835441" name="Date Placeholder 3"/>
          <p:cNvSpPr>
            <a:spLocks noGrp="1"/>
          </p:cNvSpPr>
          <p:nvPr>
            <p:ph type="dt" sz="half" idx="10"/>
          </p:nvPr>
        </p:nvSpPr>
        <p:spPr bwMode="auto"/>
        <p:txBody>
          <a:bodyPr/>
          <a:lstStyle/>
          <a:p>
            <a:pPr>
              <a:defRPr/>
            </a:pPr>
            <a:fld id="{631B0CA1-912C-4995-A837-B6AC6D52D986}" type="datetime1">
              <a:rPr lang="en-US"/>
              <a:t>10/13/26</a:t>
            </a:fld>
            <a:endParaRPr lang="en-US"/>
          </a:p>
        </p:txBody>
      </p:sp>
      <p:sp>
        <p:nvSpPr>
          <p:cNvPr id="309638560" name="Footer Placeholder 4"/>
          <p:cNvSpPr>
            <a:spLocks noGrp="1"/>
          </p:cNvSpPr>
          <p:nvPr>
            <p:ph type="ftr" sz="quarter" idx="11"/>
          </p:nvPr>
        </p:nvSpPr>
        <p:spPr bwMode="auto"/>
        <p:txBody>
          <a:bodyPr/>
          <a:lstStyle/>
          <a:p>
            <a:pPr>
              <a:defRPr/>
            </a:pPr>
            <a:endParaRPr lang="en-US"/>
          </a:p>
        </p:txBody>
      </p:sp>
      <p:sp>
        <p:nvSpPr>
          <p:cNvPr id="555020005"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PhAnim="0" type="vertTitleAndTx" preserve="1" userDrawn="1">
  <p:cSld name="Vertical Title and Text">
    <p:spTree>
      <p:nvGrpSpPr>
        <p:cNvPr id="1" name=""/>
        <p:cNvGrpSpPr/>
        <p:nvPr/>
      </p:nvGrpSpPr>
      <p:grpSpPr bwMode="auto">
        <a:xfrm>
          <a:off x="0" y="0"/>
          <a:ext cx="0" cy="0"/>
          <a:chOff x="0" y="0"/>
          <a:chExt cx="0" cy="0"/>
        </a:xfrm>
      </p:grpSpPr>
      <p:sp>
        <p:nvSpPr>
          <p:cNvPr id="1229589540" name="Vertical Title 1"/>
          <p:cNvSpPr>
            <a:spLocks noGrp="1"/>
          </p:cNvSpPr>
          <p:nvPr>
            <p:ph type="title" orient="vert"/>
          </p:nvPr>
        </p:nvSpPr>
        <p:spPr bwMode="auto">
          <a:xfrm>
            <a:off x="8724900" y="365125"/>
            <a:ext cx="2628900" cy="5811838"/>
          </a:xfrm>
        </p:spPr>
        <p:txBody>
          <a:bodyPr vert="eaVert"/>
          <a:lstStyle/>
          <a:p>
            <a:pPr>
              <a:defRPr/>
            </a:pPr>
            <a:r>
              <a:rPr lang="en-US"/>
              <a:t>Click to edit Master title style</a:t>
            </a:r>
            <a:endParaRPr/>
          </a:p>
        </p:txBody>
      </p:sp>
      <p:sp>
        <p:nvSpPr>
          <p:cNvPr id="471122479" name="Vertical Text Placeholder 2"/>
          <p:cNvSpPr>
            <a:spLocks noGrp="1"/>
          </p:cNvSpPr>
          <p:nvPr>
            <p:ph type="body" orient="vert" idx="1"/>
          </p:nvPr>
        </p:nvSpPr>
        <p:spPr bwMode="auto">
          <a:xfrm>
            <a:off x="838200" y="365125"/>
            <a:ext cx="7734300" cy="5811838"/>
          </a:xfrm>
        </p:spPr>
        <p:txBody>
          <a:bodyPr vert="eaVert"/>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1659523398" name="Date Placeholder 3"/>
          <p:cNvSpPr>
            <a:spLocks noGrp="1"/>
          </p:cNvSpPr>
          <p:nvPr>
            <p:ph type="dt" sz="half" idx="10"/>
          </p:nvPr>
        </p:nvSpPr>
        <p:spPr bwMode="auto"/>
        <p:txBody>
          <a:bodyPr/>
          <a:lstStyle/>
          <a:p>
            <a:pPr>
              <a:defRPr/>
            </a:pPr>
            <a:fld id="{DE6AEAC3-0B9F-4F5A-BA21-A2B8AF3D15A4}" type="datetime1">
              <a:rPr lang="en-US"/>
              <a:t>10/13/26</a:t>
            </a:fld>
            <a:endParaRPr lang="en-US"/>
          </a:p>
        </p:txBody>
      </p:sp>
      <p:sp>
        <p:nvSpPr>
          <p:cNvPr id="646929722" name="Footer Placeholder 4"/>
          <p:cNvSpPr>
            <a:spLocks noGrp="1"/>
          </p:cNvSpPr>
          <p:nvPr>
            <p:ph type="ftr" sz="quarter" idx="11"/>
          </p:nvPr>
        </p:nvSpPr>
        <p:spPr bwMode="auto"/>
        <p:txBody>
          <a:bodyPr/>
          <a:lstStyle/>
          <a:p>
            <a:pPr>
              <a:defRPr/>
            </a:pPr>
            <a:endParaRPr lang="en-US"/>
          </a:p>
        </p:txBody>
      </p:sp>
      <p:sp>
        <p:nvSpPr>
          <p:cNvPr id="1142591046" name="Slide Number Placeholder 5"/>
          <p:cNvSpPr>
            <a:spLocks noGrp="1"/>
          </p:cNvSpPr>
          <p:nvPr>
            <p:ph type="sldNum" sz="quarter" idx="12"/>
          </p:nvPr>
        </p:nvSpPr>
        <p:spPr bwMode="auto"/>
        <p:txBody>
          <a:bodyPr/>
          <a:lstStyle/>
          <a:p>
            <a:pPr>
              <a:defRPr/>
            </a:pPr>
            <a:fld id="{0CE68F04-8C45-4A80-901C-428EAFDC5CAA}"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364695362" name="Title Placeholder 1"/>
          <p:cNvSpPr>
            <a:spLocks noGrp="1"/>
          </p:cNvSpPr>
          <p:nvPr>
            <p:ph type="title"/>
          </p:nvPr>
        </p:nvSpPr>
        <p:spPr bwMode="auto">
          <a:xfrm>
            <a:off x="838198" y="365124"/>
            <a:ext cx="10515600" cy="1325562"/>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1595900929" name="Text Placeholder 2"/>
          <p:cNvSpPr>
            <a:spLocks noGrp="1"/>
          </p:cNvSpPr>
          <p:nvPr>
            <p:ph type="body" idx="1"/>
          </p:nvPr>
        </p:nvSpPr>
        <p:spPr bwMode="auto">
          <a:xfrm>
            <a:off x="838198" y="1825624"/>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693863120" name="Date Placeholder 3"/>
          <p:cNvSpPr>
            <a:spLocks noGrp="1"/>
          </p:cNvSpPr>
          <p:nvPr>
            <p:ph type="dt" sz="half" idx="2"/>
          </p:nvPr>
        </p:nvSpPr>
        <p:spPr bwMode="auto">
          <a:xfrm>
            <a:off x="838198" y="6356349"/>
            <a:ext cx="2743200" cy="365124"/>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0935B1B-DD4F-4347-AA3C-262A1CF98DB1}" type="datetime1">
              <a:rPr lang="en-US"/>
              <a:t>10/13/26</a:t>
            </a:fld>
            <a:endParaRPr lang="en-US"/>
          </a:p>
        </p:txBody>
      </p:sp>
      <p:sp>
        <p:nvSpPr>
          <p:cNvPr id="611950082" name="Footer Placeholder 4"/>
          <p:cNvSpPr>
            <a:spLocks noGrp="1"/>
          </p:cNvSpPr>
          <p:nvPr>
            <p:ph type="ftr" sz="quarter" idx="3"/>
          </p:nvPr>
        </p:nvSpPr>
        <p:spPr bwMode="auto">
          <a:xfrm>
            <a:off x="4038598" y="6356349"/>
            <a:ext cx="4114800" cy="365124"/>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449012283" name="Slide Number Placeholder 5"/>
          <p:cNvSpPr>
            <a:spLocks noGrp="1"/>
          </p:cNvSpPr>
          <p:nvPr>
            <p:ph type="sldNum" sz="quarter" idx="4"/>
          </p:nvPr>
        </p:nvSpPr>
        <p:spPr bwMode="auto">
          <a:xfrm>
            <a:off x="8610599" y="6356349"/>
            <a:ext cx="2743200" cy="365124"/>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bwMode="auto">
        <a:xfrm>
          <a:off x="0" y="0"/>
          <a:ext cx="0" cy="0"/>
          <a:chOff x="0" y="0"/>
          <a:chExt cx="0" cy="0"/>
        </a:xfrm>
      </p:grpSpPr>
      <p:sp>
        <p:nvSpPr>
          <p:cNvPr id="1488469810" name="Title Placeholder 1"/>
          <p:cNvSpPr>
            <a:spLocks noGrp="1"/>
          </p:cNvSpPr>
          <p:nvPr>
            <p:ph type="title"/>
          </p:nvPr>
        </p:nvSpPr>
        <p:spPr bwMode="auto">
          <a:xfrm>
            <a:off x="838200" y="365125"/>
            <a:ext cx="10515600" cy="1325563"/>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828912732"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225583122" name="Date Placeholder 3"/>
          <p:cNvSpPr>
            <a:spLocks noGrp="1"/>
          </p:cNvSpPr>
          <p:nvPr>
            <p:ph type="dt" sz="half" idx="2"/>
          </p:nvPr>
        </p:nvSpPr>
        <p:spPr bwMode="auto">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AFD0EBF-A5E7-4AE5-BB8E-941F9EE1E271}" type="datetime1">
              <a:rPr lang="en-US"/>
              <a:t>10/13/26</a:t>
            </a:fld>
            <a:endParaRPr lang="en-US"/>
          </a:p>
        </p:txBody>
      </p:sp>
      <p:sp>
        <p:nvSpPr>
          <p:cNvPr id="813816303" name="Footer Placeholder 4"/>
          <p:cNvSpPr>
            <a:spLocks noGrp="1"/>
          </p:cNvSpPr>
          <p:nvPr>
            <p:ph type="ftr" sz="quarter" idx="3"/>
          </p:nvPr>
        </p:nvSpPr>
        <p:spPr bwMode="auto">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p>
        </p:txBody>
      </p:sp>
      <p:sp>
        <p:nvSpPr>
          <p:cNvPr id="1093925660" name="Slide Number Placeholder 5"/>
          <p:cNvSpPr>
            <a:spLocks noGrp="1"/>
          </p:cNvSpPr>
          <p:nvPr>
            <p:ph type="sldNum" sz="quarter" idx="4"/>
          </p:nvPr>
        </p:nvSpPr>
        <p:spPr bwMode="auto">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0CE68F04-8C45-4A80-901C-428EAFDC5CAA}" type="slidenum">
              <a:rPr lang="en-US"/>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hdr="0"/>
  <p:txStyles>
    <p:titleStyle>
      <a:lvl1pPr algn="l" defTabSz="914400" rtl="0">
        <a:lnSpc>
          <a:spcPct val="90000"/>
        </a:lnSpc>
        <a:spcBef>
          <a:spcPts val="0"/>
        </a:spcBef>
        <a:buNone/>
        <a:defRPr sz="4400">
          <a:solidFill>
            <a:schemeClr val="tx1"/>
          </a:solidFill>
          <a:latin typeface="+mj-lt"/>
          <a:ea typeface="+mj-ea"/>
          <a:cs typeface="+mj-cs"/>
        </a:defRPr>
      </a:lvl1pPr>
    </p:titleStyle>
    <p:bodyStyle>
      <a:lvl1pPr marL="228600" indent="-228600" algn="l" defTabSz="914400" rtl="0">
        <a:lnSpc>
          <a:spcPct val="90000"/>
        </a:lnSpc>
        <a:spcBef>
          <a:spcPts val="1000"/>
        </a:spcBef>
        <a:buFont typeface="Arial"/>
        <a:buChar char="•"/>
        <a:defRPr sz="2800">
          <a:solidFill>
            <a:schemeClr val="tx1"/>
          </a:solidFill>
          <a:latin typeface="+mn-lt"/>
          <a:ea typeface="+mn-ea"/>
          <a:cs typeface="+mn-cs"/>
        </a:defRPr>
      </a:lvl1pPr>
      <a:lvl2pPr marL="685800" indent="-228600" algn="l" defTabSz="914400" rtl="0">
        <a:lnSpc>
          <a:spcPct val="90000"/>
        </a:lnSpc>
        <a:spcBef>
          <a:spcPts val="500"/>
        </a:spcBef>
        <a:buFont typeface="Arial"/>
        <a:buChar char="•"/>
        <a:defRPr sz="2400">
          <a:solidFill>
            <a:schemeClr val="tx1"/>
          </a:solidFill>
          <a:latin typeface="+mn-lt"/>
          <a:ea typeface="+mn-ea"/>
          <a:cs typeface="+mn-cs"/>
        </a:defRPr>
      </a:lvl2pPr>
      <a:lvl3pPr marL="1143000" indent="-228600" algn="l" defTabSz="914400" rtl="0">
        <a:lnSpc>
          <a:spcPct val="90000"/>
        </a:lnSpc>
        <a:spcBef>
          <a:spcPts val="500"/>
        </a:spcBef>
        <a:buFont typeface="Arial"/>
        <a:buChar char="•"/>
        <a:defRPr sz="2000">
          <a:solidFill>
            <a:schemeClr val="tx1"/>
          </a:solidFill>
          <a:latin typeface="+mn-lt"/>
          <a:ea typeface="+mn-ea"/>
          <a:cs typeface="+mn-cs"/>
        </a:defRPr>
      </a:lvl3pPr>
      <a:lvl4pPr marL="1600200" indent="-228600" algn="l" defTabSz="914400" rtl="0">
        <a:lnSpc>
          <a:spcPct val="90000"/>
        </a:lnSpc>
        <a:spcBef>
          <a:spcPts val="500"/>
        </a:spcBef>
        <a:buFont typeface="Arial"/>
        <a:buChar char="•"/>
        <a:defRPr sz="1800">
          <a:solidFill>
            <a:schemeClr val="tx1"/>
          </a:solidFill>
          <a:latin typeface="+mn-lt"/>
          <a:ea typeface="+mn-ea"/>
          <a:cs typeface="+mn-cs"/>
        </a:defRPr>
      </a:lvl4pPr>
      <a:lvl5pPr marL="2057400" indent="-228600" algn="l" defTabSz="914400" rtl="0">
        <a:lnSpc>
          <a:spcPct val="90000"/>
        </a:lnSpc>
        <a:spcBef>
          <a:spcPts val="500"/>
        </a:spcBef>
        <a:buFont typeface="Arial"/>
        <a:buChar char="•"/>
        <a:defRPr sz="1800">
          <a:solidFill>
            <a:schemeClr val="tx1"/>
          </a:solidFill>
          <a:latin typeface="+mn-lt"/>
          <a:ea typeface="+mn-ea"/>
          <a:cs typeface="+mn-cs"/>
        </a:defRPr>
      </a:lvl5pPr>
      <a:lvl6pPr marL="2514600" indent="-228600" algn="l" defTabSz="914400" rtl="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rtl="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rtl="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rtl="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rtl="0">
        <a:defRPr sz="1800">
          <a:solidFill>
            <a:schemeClr val="tx1"/>
          </a:solidFill>
          <a:latin typeface="+mn-lt"/>
          <a:ea typeface="+mn-ea"/>
          <a:cs typeface="+mn-cs"/>
        </a:defRPr>
      </a:lvl1pPr>
      <a:lvl2pPr marL="457200" algn="l" defTabSz="914400" rtl="0">
        <a:defRPr sz="1800">
          <a:solidFill>
            <a:schemeClr val="tx1"/>
          </a:solidFill>
          <a:latin typeface="+mn-lt"/>
          <a:ea typeface="+mn-ea"/>
          <a:cs typeface="+mn-cs"/>
        </a:defRPr>
      </a:lvl2pPr>
      <a:lvl3pPr marL="914400" algn="l" defTabSz="914400" rtl="0">
        <a:defRPr sz="1800">
          <a:solidFill>
            <a:schemeClr val="tx1"/>
          </a:solidFill>
          <a:latin typeface="+mn-lt"/>
          <a:ea typeface="+mn-ea"/>
          <a:cs typeface="+mn-cs"/>
        </a:defRPr>
      </a:lvl3pPr>
      <a:lvl4pPr marL="1371600" algn="l" defTabSz="914400" rtl="0">
        <a:defRPr sz="1800">
          <a:solidFill>
            <a:schemeClr val="tx1"/>
          </a:solidFill>
          <a:latin typeface="+mn-lt"/>
          <a:ea typeface="+mn-ea"/>
          <a:cs typeface="+mn-cs"/>
        </a:defRPr>
      </a:lvl4pPr>
      <a:lvl5pPr marL="1828800" algn="l" defTabSz="914400" rtl="0">
        <a:defRPr sz="1800">
          <a:solidFill>
            <a:schemeClr val="tx1"/>
          </a:solidFill>
          <a:latin typeface="+mn-lt"/>
          <a:ea typeface="+mn-ea"/>
          <a:cs typeface="+mn-cs"/>
        </a:defRPr>
      </a:lvl5pPr>
      <a:lvl6pPr marL="2286000" algn="l" defTabSz="914400" rtl="0">
        <a:defRPr sz="1800">
          <a:solidFill>
            <a:schemeClr val="tx1"/>
          </a:solidFill>
          <a:latin typeface="+mn-lt"/>
          <a:ea typeface="+mn-ea"/>
          <a:cs typeface="+mn-cs"/>
        </a:defRPr>
      </a:lvl6pPr>
      <a:lvl7pPr marL="2743200" algn="l" defTabSz="914400" rtl="0">
        <a:defRPr sz="1800">
          <a:solidFill>
            <a:schemeClr val="tx1"/>
          </a:solidFill>
          <a:latin typeface="+mn-lt"/>
          <a:ea typeface="+mn-ea"/>
          <a:cs typeface="+mn-cs"/>
        </a:defRPr>
      </a:lvl7pPr>
      <a:lvl8pPr marL="3200400" algn="l" defTabSz="914400" rtl="0">
        <a:defRPr sz="1800">
          <a:solidFill>
            <a:schemeClr val="tx1"/>
          </a:solidFill>
          <a:latin typeface="+mn-lt"/>
          <a:ea typeface="+mn-ea"/>
          <a:cs typeface="+mn-cs"/>
        </a:defRPr>
      </a:lvl8pPr>
      <a:lvl9pPr marL="3657600" algn="l" defTabSz="914400" rtl="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9.png"/><Relationship Id="rId3" Type="http://schemas.openxmlformats.org/officeDocument/2006/relationships/image" Target="../media/image12.png"/><Relationship Id="rId7" Type="http://schemas.openxmlformats.org/officeDocument/2006/relationships/image" Target="../media/image16.svg"/><Relationship Id="rId12"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9.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sv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730758287" name="Title 6"/>
          <p:cNvSpPr>
            <a:spLocks noGrp="1"/>
          </p:cNvSpPr>
          <p:nvPr>
            <p:ph type="ctrTitle"/>
          </p:nvPr>
        </p:nvSpPr>
        <p:spPr bwMode="auto"/>
        <p:txBody>
          <a:bodyPr>
            <a:normAutofit/>
          </a:bodyPr>
          <a:lstStyle/>
          <a:p>
            <a:pPr>
              <a:defRPr/>
            </a:pPr>
            <a:r>
              <a:rPr lang="en-GB" noProof="0" dirty="0"/>
              <a:t>SLAIF industry days</a:t>
            </a:r>
          </a:p>
        </p:txBody>
      </p:sp>
      <p:sp>
        <p:nvSpPr>
          <p:cNvPr id="1469975008" name="Subtitle 7"/>
          <p:cNvSpPr>
            <a:spLocks noGrp="1"/>
          </p:cNvSpPr>
          <p:nvPr>
            <p:ph type="subTitle" idx="1"/>
          </p:nvPr>
        </p:nvSpPr>
        <p:spPr bwMode="auto">
          <a:xfrm>
            <a:off x="113105" y="5433119"/>
            <a:ext cx="6508674" cy="1081981"/>
          </a:xfrm>
        </p:spPr>
        <p:txBody>
          <a:bodyPr/>
          <a:lstStyle/>
          <a:p>
            <a:pPr>
              <a:defRPr/>
            </a:pPr>
            <a:r>
              <a:rPr lang="en-GB" noProof="0" dirty="0"/>
              <a:t>Date: 13.10.2026</a:t>
            </a:r>
          </a:p>
          <a:p>
            <a:pPr>
              <a:defRPr/>
            </a:pPr>
            <a:r>
              <a:rPr lang="en-GB" noProof="0" dirty="0"/>
              <a:t>Žiga Zebec, SLAIF Coordinator (IZUM)</a:t>
            </a:r>
          </a:p>
        </p:txBody>
      </p:sp>
      <p:pic>
        <p:nvPicPr>
          <p:cNvPr id="3" name="Picture 2" descr="European High-Performance Computing Joint Undertaking (EuroHPC JU ...">
            <a:extLst>
              <a:ext uri="{FF2B5EF4-FFF2-40B4-BE49-F238E27FC236}">
                <a16:creationId xmlns:a16="http://schemas.microsoft.com/office/drawing/2014/main" id="{4FB01D23-4423-1CF8-99DE-6CBB2B0E88C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28822" y="4634086"/>
            <a:ext cx="2863178" cy="1238294"/>
          </a:xfrm>
          <a:prstGeom prst="rect">
            <a:avLst/>
          </a:prstGeom>
          <a:noFill/>
          <a:extLst>
            <a:ext uri="{909E8E84-426E-40DD-AFC4-6F175D3DCCD1}">
              <a14:hiddenFill xmlns:a14="http://schemas.microsoft.com/office/drawing/2010/main">
                <a:solidFill>
                  <a:srgbClr val="FFFFFF"/>
                </a:solidFill>
              </a14:hiddenFill>
            </a:ext>
          </a:extLst>
        </p:spPr>
      </p:pic>
      <p:pic>
        <p:nvPicPr>
          <p:cNvPr id="5" name="Slika 4">
            <a:extLst>
              <a:ext uri="{FF2B5EF4-FFF2-40B4-BE49-F238E27FC236}">
                <a16:creationId xmlns:a16="http://schemas.microsoft.com/office/drawing/2014/main" id="{FA28AAFD-BE55-6903-E91E-FBE6EAEEC955}"/>
              </a:ext>
            </a:extLst>
          </p:cNvPr>
          <p:cNvPicPr>
            <a:picLocks noChangeAspect="1"/>
          </p:cNvPicPr>
          <p:nvPr/>
        </p:nvPicPr>
        <p:blipFill>
          <a:blip r:embed="rId4"/>
          <a:stretch>
            <a:fillRect/>
          </a:stretch>
        </p:blipFill>
        <p:spPr>
          <a:xfrm>
            <a:off x="7386867" y="5872380"/>
            <a:ext cx="4805133" cy="985620"/>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2267BEF8-A2C6-7953-7066-D1130B56DA5D}"/>
            </a:ext>
          </a:extLst>
        </p:cNvPr>
        <p:cNvGrpSpPr/>
        <p:nvPr/>
      </p:nvGrpSpPr>
      <p:grpSpPr bwMode="auto">
        <a:xfrm>
          <a:off x="0" y="0"/>
          <a:ext cx="0" cy="0"/>
          <a:chOff x="0" y="0"/>
          <a:chExt cx="0" cy="0"/>
        </a:xfrm>
      </p:grpSpPr>
      <p:sp>
        <p:nvSpPr>
          <p:cNvPr id="1585532945" name="Content Placeholder 2">
            <a:extLst>
              <a:ext uri="{FF2B5EF4-FFF2-40B4-BE49-F238E27FC236}">
                <a16:creationId xmlns:a16="http://schemas.microsoft.com/office/drawing/2014/main" id="{E40B1DE5-D462-CBDA-897D-FEE9A2D8D724}"/>
              </a:ext>
            </a:extLst>
          </p:cNvPr>
          <p:cNvSpPr>
            <a:spLocks noGrp="1"/>
          </p:cNvSpPr>
          <p:nvPr>
            <p:ph idx="1"/>
          </p:nvPr>
        </p:nvSpPr>
        <p:spPr bwMode="auto">
          <a:xfrm>
            <a:off x="190032" y="1414633"/>
            <a:ext cx="11340000" cy="2937991"/>
          </a:xfrm>
        </p:spPr>
        <p:txBody>
          <a:bodyPr/>
          <a:lstStyle/>
          <a:p>
            <a:endParaRPr lang="en-GB" sz="2000" noProof="0" dirty="0">
              <a:solidFill>
                <a:schemeClr val="bg2">
                  <a:lumMod val="10000"/>
                </a:schemeClr>
              </a:solidFill>
            </a:endParaRPr>
          </a:p>
          <a:p>
            <a:r>
              <a:rPr lang="en-GB" sz="2400" dirty="0">
                <a:solidFill>
                  <a:schemeClr val="bg2">
                    <a:lumMod val="10000"/>
                  </a:schemeClr>
                </a:solidFill>
              </a:rPr>
              <a:t>Computational resources supported by HPC Vega</a:t>
            </a:r>
          </a:p>
          <a:p>
            <a:r>
              <a:rPr lang="en-GB" sz="2400" dirty="0">
                <a:solidFill>
                  <a:schemeClr val="bg2">
                    <a:lumMod val="10000"/>
                  </a:schemeClr>
                </a:solidFill>
              </a:rPr>
              <a:t>HPC / Cloud like environment (OpenStack – Kubernetes)</a:t>
            </a:r>
          </a:p>
          <a:p>
            <a:r>
              <a:rPr lang="en-GB" sz="2400" dirty="0">
                <a:solidFill>
                  <a:schemeClr val="bg2">
                    <a:lumMod val="10000"/>
                  </a:schemeClr>
                </a:solidFill>
              </a:rPr>
              <a:t>Supported by services and trainings</a:t>
            </a:r>
          </a:p>
          <a:p>
            <a:r>
              <a:rPr lang="en-GB" sz="2400" dirty="0">
                <a:solidFill>
                  <a:schemeClr val="bg2">
                    <a:lumMod val="10000"/>
                  </a:schemeClr>
                </a:solidFill>
              </a:rPr>
              <a:t>All the data stays in Slovenia (EU)</a:t>
            </a:r>
          </a:p>
          <a:p>
            <a:endParaRPr lang="en-GB" sz="2400" dirty="0">
              <a:solidFill>
                <a:schemeClr val="bg2">
                  <a:lumMod val="10000"/>
                </a:schemeClr>
              </a:solidFill>
            </a:endParaRPr>
          </a:p>
          <a:p>
            <a:endParaRPr lang="en-GB" sz="2400" dirty="0">
              <a:solidFill>
                <a:schemeClr val="bg2">
                  <a:lumMod val="10000"/>
                </a:schemeClr>
              </a:solidFill>
            </a:endParaRPr>
          </a:p>
          <a:p>
            <a:endParaRPr lang="en-GB" sz="2400" noProof="0" dirty="0">
              <a:solidFill>
                <a:schemeClr val="bg2">
                  <a:lumMod val="10000"/>
                </a:schemeClr>
              </a:solidFill>
            </a:endParaRPr>
          </a:p>
          <a:p>
            <a:endParaRPr lang="en-GB" sz="2000" noProof="0" dirty="0">
              <a:solidFill>
                <a:schemeClr val="bg2">
                  <a:lumMod val="10000"/>
                </a:schemeClr>
              </a:solidFill>
            </a:endParaRPr>
          </a:p>
          <a:p>
            <a:endParaRPr lang="en-GB" sz="2000" noProof="0" dirty="0">
              <a:solidFill>
                <a:schemeClr val="bg2">
                  <a:lumMod val="10000"/>
                </a:schemeClr>
              </a:solidFill>
            </a:endParaRPr>
          </a:p>
          <a:p>
            <a:endParaRPr lang="en-GB" sz="2000" noProof="0" dirty="0">
              <a:solidFill>
                <a:schemeClr val="bg2">
                  <a:lumMod val="10000"/>
                </a:schemeClr>
              </a:solidFill>
            </a:endParaRPr>
          </a:p>
          <a:p>
            <a:pPr lvl="1" algn="just">
              <a:lnSpc>
                <a:spcPct val="150000"/>
              </a:lnSpc>
              <a:defRPr/>
            </a:pPr>
            <a:endParaRPr lang="en-GB" sz="2000" b="1" noProof="0" dirty="0"/>
          </a:p>
          <a:p>
            <a:pPr lvl="1" algn="just">
              <a:lnSpc>
                <a:spcPct val="150000"/>
              </a:lnSpc>
              <a:defRPr/>
            </a:pPr>
            <a:endParaRPr lang="en-GB" sz="2000" b="1" noProof="0" dirty="0"/>
          </a:p>
        </p:txBody>
      </p:sp>
      <p:sp>
        <p:nvSpPr>
          <p:cNvPr id="896455245" name="Slide Number Placeholder 5">
            <a:extLst>
              <a:ext uri="{FF2B5EF4-FFF2-40B4-BE49-F238E27FC236}">
                <a16:creationId xmlns:a16="http://schemas.microsoft.com/office/drawing/2014/main" id="{5F9F45A1-7783-CEA1-7873-AFE2C588256F}"/>
              </a:ext>
            </a:extLst>
          </p:cNvPr>
          <p:cNvSpPr>
            <a:spLocks noGrp="1"/>
          </p:cNvSpPr>
          <p:nvPr>
            <p:ph type="sldNum" sz="quarter" idx="12"/>
          </p:nvPr>
        </p:nvSpPr>
        <p:spPr bwMode="auto"/>
        <p:txBody>
          <a:bodyPr/>
          <a:lstStyle/>
          <a:p>
            <a:pPr>
              <a:defRPr/>
            </a:pPr>
            <a:fld id="{0CE68F04-8C45-4A80-901C-428EAFDC5CAA}" type="slidenum">
              <a:rPr lang="en-GB" noProof="0" smtClean="0"/>
              <a:t>2</a:t>
            </a:fld>
            <a:endParaRPr lang="en-GB" noProof="0" dirty="0"/>
          </a:p>
        </p:txBody>
      </p:sp>
      <p:sp>
        <p:nvSpPr>
          <p:cNvPr id="3" name="Text 4">
            <a:extLst>
              <a:ext uri="{FF2B5EF4-FFF2-40B4-BE49-F238E27FC236}">
                <a16:creationId xmlns:a16="http://schemas.microsoft.com/office/drawing/2014/main" id="{494717D3-6C55-A2C6-8C6F-E531FF0AA14F}"/>
              </a:ext>
            </a:extLst>
          </p:cNvPr>
          <p:cNvSpPr/>
          <p:nvPr/>
        </p:nvSpPr>
        <p:spPr bwMode="auto">
          <a:xfrm>
            <a:off x="190032" y="486433"/>
            <a:ext cx="10393680" cy="670560"/>
          </a:xfrm>
          <a:prstGeom prst="rect">
            <a:avLst/>
          </a:prstGeom>
          <a:noFill/>
          <a:ln/>
        </p:spPr>
        <p:txBody>
          <a:bodyPr wrap="square" lIns="0" tIns="0" rIns="0" bIns="0" rtlCol="0" anchor="ctr"/>
          <a:lstStyle/>
          <a:p>
            <a:r>
              <a:rPr lang="en-GB" sz="2933" b="1" dirty="0">
                <a:solidFill>
                  <a:srgbClr val="1A6E8A"/>
                </a:solidFill>
                <a:latin typeface="Roboto Condensed" panose="02000000000000000000" pitchFamily="2" charset="0"/>
                <a:ea typeface="Roboto Condensed" panose="02000000000000000000" pitchFamily="2" charset="0"/>
                <a:cs typeface="Roboto Condensed" panose="02000000000000000000" pitchFamily="2" charset="0"/>
              </a:rPr>
              <a:t>What SLAIF offers today ?</a:t>
            </a:r>
            <a:endParaRPr lang="en-GB" sz="2933" b="1" noProof="0" dirty="0">
              <a:solidFill>
                <a:srgbClr val="1A6E8A"/>
              </a:solidFill>
              <a:latin typeface="Roboto Condensed" panose="02000000000000000000" pitchFamily="2" charset="0"/>
              <a:ea typeface="Roboto Condensed" panose="02000000000000000000" pitchFamily="2" charset="0"/>
              <a:cs typeface="Roboto Condensed" panose="02000000000000000000" pitchFamily="2" charset="0"/>
            </a:endParaRPr>
          </a:p>
        </p:txBody>
      </p:sp>
      <p:pic>
        <p:nvPicPr>
          <p:cNvPr id="2" name="Picture 1" descr="A qr code with a black square on a green background&#10;&#10;AI-generated content may be incorrect.">
            <a:extLst>
              <a:ext uri="{FF2B5EF4-FFF2-40B4-BE49-F238E27FC236}">
                <a16:creationId xmlns:a16="http://schemas.microsoft.com/office/drawing/2014/main" id="{BAEF8E0D-8A6C-E571-7515-417D1AAB6A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6571" y="3429000"/>
            <a:ext cx="2746829" cy="2746829"/>
          </a:xfrm>
          <a:prstGeom prst="rect">
            <a:avLst/>
          </a:prstGeom>
        </p:spPr>
      </p:pic>
      <p:sp>
        <p:nvSpPr>
          <p:cNvPr id="4" name="Text 4">
            <a:extLst>
              <a:ext uri="{FF2B5EF4-FFF2-40B4-BE49-F238E27FC236}">
                <a16:creationId xmlns:a16="http://schemas.microsoft.com/office/drawing/2014/main" id="{279C5FD9-D468-022E-E3E0-3444206D6EE7}"/>
              </a:ext>
            </a:extLst>
          </p:cNvPr>
          <p:cNvSpPr/>
          <p:nvPr/>
        </p:nvSpPr>
        <p:spPr>
          <a:xfrm>
            <a:off x="10129522" y="2735809"/>
            <a:ext cx="2185489" cy="945437"/>
          </a:xfrm>
          <a:prstGeom prst="rect">
            <a:avLst/>
          </a:prstGeom>
          <a:noFill/>
          <a:ln/>
        </p:spPr>
        <p:txBody>
          <a:bodyPr wrap="square" lIns="0" tIns="0" rIns="0" bIns="0" rtlCol="0" anchor="ctr"/>
          <a:lstStyle/>
          <a:p>
            <a:r>
              <a:rPr lang="en-GB" sz="2933" b="1" noProof="1">
                <a:solidFill>
                  <a:srgbClr val="1A6E8A"/>
                </a:solidFill>
                <a:latin typeface="Roboto Condensed" panose="02000000000000000000" pitchFamily="2" charset="0"/>
                <a:ea typeface="Roboto Condensed" panose="02000000000000000000" pitchFamily="2" charset="0"/>
                <a:cs typeface="Roboto Condensed" panose="02000000000000000000" pitchFamily="2" charset="0"/>
              </a:rPr>
              <a:t>www.slaif.si</a:t>
            </a:r>
            <a:endParaRPr lang="en-GB" sz="2933" noProof="1">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3401586063"/>
      </p:ext>
    </p:extLst>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5949824-C089-C5B7-0841-C2903B1214EB}"/>
              </a:ext>
            </a:extLst>
          </p:cNvPr>
          <p:cNvPicPr>
            <a:picLocks noChangeAspect="1"/>
          </p:cNvPicPr>
          <p:nvPr/>
        </p:nvPicPr>
        <p:blipFill>
          <a:blip r:embed="rId2"/>
          <a:srcRect l="4919" r="9874"/>
          <a:stretch>
            <a:fillRect/>
          </a:stretch>
        </p:blipFill>
        <p:spPr>
          <a:xfrm>
            <a:off x="-11430" y="0"/>
            <a:ext cx="8446770" cy="6257109"/>
          </a:xfrm>
          <a:prstGeom prst="rect">
            <a:avLst/>
          </a:prstGeom>
        </p:spPr>
      </p:pic>
      <p:sp>
        <p:nvSpPr>
          <p:cNvPr id="3" name="Text 2">
            <a:extLst>
              <a:ext uri="{FF2B5EF4-FFF2-40B4-BE49-F238E27FC236}">
                <a16:creationId xmlns:a16="http://schemas.microsoft.com/office/drawing/2014/main" id="{031ECBF4-FD01-261E-2BE4-6D9AA05C7FDF}"/>
              </a:ext>
            </a:extLst>
          </p:cNvPr>
          <p:cNvSpPr/>
          <p:nvPr/>
        </p:nvSpPr>
        <p:spPr bwMode="auto">
          <a:xfrm>
            <a:off x="169025" y="6355713"/>
            <a:ext cx="2194560" cy="365760"/>
          </a:xfrm>
          <a:prstGeom prst="rect">
            <a:avLst/>
          </a:prstGeom>
          <a:noFill/>
          <a:ln/>
        </p:spPr>
        <p:txBody>
          <a:bodyPr wrap="square" rtlCol="0" anchor="ctr"/>
          <a:lstStyle/>
          <a:p>
            <a:r>
              <a:rPr lang="en-GB" sz="1200" noProof="0" dirty="0">
                <a:solidFill>
                  <a:srgbClr val="FFFFFF"/>
                </a:solidFill>
                <a:latin typeface="Roboto Condensed" panose="02000000000000000000" pitchFamily="2" charset="0"/>
                <a:ea typeface="Roboto Condensed" panose="02000000000000000000" pitchFamily="2" charset="0"/>
                <a:cs typeface="Roboto Condensed" panose="02000000000000000000" pitchFamily="2" charset="0"/>
              </a:rPr>
              <a:t>12/10/2026 · WP1</a:t>
            </a:r>
            <a:endParaRPr lang="en-GB" sz="1200" noProof="0" dirty="0">
              <a:latin typeface="Roboto Condensed" panose="02000000000000000000" pitchFamily="2" charset="0"/>
              <a:ea typeface="Roboto Condensed" panose="02000000000000000000" pitchFamily="2" charset="0"/>
              <a:cs typeface="Roboto Condensed" panose="02000000000000000000" pitchFamily="2" charset="0"/>
            </a:endParaRPr>
          </a:p>
        </p:txBody>
      </p:sp>
      <p:sp>
        <p:nvSpPr>
          <p:cNvPr id="4" name="Text 4">
            <a:extLst>
              <a:ext uri="{FF2B5EF4-FFF2-40B4-BE49-F238E27FC236}">
                <a16:creationId xmlns:a16="http://schemas.microsoft.com/office/drawing/2014/main" id="{DA910773-1157-6BAA-D3D4-E9626EFBB088}"/>
              </a:ext>
            </a:extLst>
          </p:cNvPr>
          <p:cNvSpPr/>
          <p:nvPr/>
        </p:nvSpPr>
        <p:spPr>
          <a:xfrm>
            <a:off x="10129522" y="2735809"/>
            <a:ext cx="2185489" cy="945437"/>
          </a:xfrm>
          <a:prstGeom prst="rect">
            <a:avLst/>
          </a:prstGeom>
          <a:noFill/>
          <a:ln/>
        </p:spPr>
        <p:txBody>
          <a:bodyPr wrap="square" lIns="0" tIns="0" rIns="0" bIns="0" rtlCol="0" anchor="ctr"/>
          <a:lstStyle/>
          <a:p>
            <a:r>
              <a:rPr lang="en-GB" sz="2933" b="1" noProof="1">
                <a:solidFill>
                  <a:srgbClr val="1A6E8A"/>
                </a:solidFill>
                <a:latin typeface="Roboto Condensed" panose="02000000000000000000" pitchFamily="2" charset="0"/>
                <a:ea typeface="Roboto Condensed" panose="02000000000000000000" pitchFamily="2" charset="0"/>
                <a:cs typeface="Roboto Condensed" panose="02000000000000000000" pitchFamily="2" charset="0"/>
              </a:rPr>
              <a:t>www.slaif.si</a:t>
            </a:r>
            <a:endParaRPr lang="en-GB" sz="2933" noProof="1">
              <a:latin typeface="Roboto Condensed" panose="02000000000000000000" pitchFamily="2" charset="0"/>
              <a:ea typeface="Roboto Condensed" panose="02000000000000000000" pitchFamily="2" charset="0"/>
              <a:cs typeface="Roboto Condensed" panose="02000000000000000000" pitchFamily="2" charset="0"/>
            </a:endParaRPr>
          </a:p>
        </p:txBody>
      </p:sp>
      <p:pic>
        <p:nvPicPr>
          <p:cNvPr id="7" name="Picture 6" descr="A qr code with a black square on a green background&#10;&#10;AI-generated content may be incorrect.">
            <a:extLst>
              <a:ext uri="{FF2B5EF4-FFF2-40B4-BE49-F238E27FC236}">
                <a16:creationId xmlns:a16="http://schemas.microsoft.com/office/drawing/2014/main" id="{BCF1368B-73AD-1B84-7D17-34126E7361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6571" y="3429000"/>
            <a:ext cx="2746829" cy="2746829"/>
          </a:xfrm>
          <a:prstGeom prst="rect">
            <a:avLst/>
          </a:prstGeom>
        </p:spPr>
      </p:pic>
    </p:spTree>
    <p:extLst>
      <p:ext uri="{BB962C8B-B14F-4D97-AF65-F5344CB8AC3E}">
        <p14:creationId xmlns:p14="http://schemas.microsoft.com/office/powerpoint/2010/main" val="280565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a:extLst>
            <a:ext uri="{FF2B5EF4-FFF2-40B4-BE49-F238E27FC236}">
              <a16:creationId xmlns:a16="http://schemas.microsoft.com/office/drawing/2014/main" id="{826BF8D0-BE91-C79D-9CCD-D92530003A79}"/>
            </a:ext>
          </a:extLst>
        </p:cNvPr>
        <p:cNvGrpSpPr/>
        <p:nvPr/>
      </p:nvGrpSpPr>
      <p:grpSpPr bwMode="auto">
        <a:xfrm>
          <a:off x="0" y="0"/>
          <a:ext cx="0" cy="0"/>
          <a:chOff x="0" y="0"/>
          <a:chExt cx="0" cy="0"/>
        </a:xfrm>
      </p:grpSpPr>
      <p:sp>
        <p:nvSpPr>
          <p:cNvPr id="1585532945" name="Content Placeholder 2">
            <a:extLst>
              <a:ext uri="{FF2B5EF4-FFF2-40B4-BE49-F238E27FC236}">
                <a16:creationId xmlns:a16="http://schemas.microsoft.com/office/drawing/2014/main" id="{319D003C-557F-1871-56D6-44546F0A4DC5}"/>
              </a:ext>
            </a:extLst>
          </p:cNvPr>
          <p:cNvSpPr>
            <a:spLocks noGrp="1"/>
          </p:cNvSpPr>
          <p:nvPr>
            <p:ph idx="1"/>
          </p:nvPr>
        </p:nvSpPr>
        <p:spPr bwMode="auto">
          <a:xfrm>
            <a:off x="124717" y="1284003"/>
            <a:ext cx="11340000" cy="2937991"/>
          </a:xfrm>
        </p:spPr>
        <p:txBody>
          <a:bodyPr/>
          <a:lstStyle/>
          <a:p>
            <a:endParaRPr lang="en-GB" sz="2000" noProof="0" dirty="0">
              <a:solidFill>
                <a:schemeClr val="bg2">
                  <a:lumMod val="10000"/>
                </a:schemeClr>
              </a:solidFill>
            </a:endParaRPr>
          </a:p>
          <a:p>
            <a:r>
              <a:rPr lang="en-GB" sz="2400" noProof="0" dirty="0">
                <a:solidFill>
                  <a:schemeClr val="bg2">
                    <a:lumMod val="10000"/>
                  </a:schemeClr>
                </a:solidFill>
              </a:rPr>
              <a:t>Training &amp; inference for European foundational models =&gt; JAIF (</a:t>
            </a:r>
            <a:r>
              <a:rPr lang="en-GB" sz="2400" dirty="0">
                <a:solidFill>
                  <a:schemeClr val="bg2">
                    <a:lumMod val="10000"/>
                  </a:schemeClr>
                </a:solidFill>
              </a:rPr>
              <a:t>Jülich</a:t>
            </a:r>
            <a:r>
              <a:rPr lang="en-GB" sz="2400" noProof="0" dirty="0">
                <a:solidFill>
                  <a:schemeClr val="bg2">
                    <a:lumMod val="10000"/>
                  </a:schemeClr>
                </a:solidFill>
              </a:rPr>
              <a:t>) </a:t>
            </a:r>
            <a:r>
              <a:rPr lang="en-GB" sz="2400" dirty="0">
                <a:solidFill>
                  <a:schemeClr val="bg2">
                    <a:lumMod val="10000"/>
                  </a:schemeClr>
                </a:solidFill>
              </a:rPr>
              <a:t>&amp;</a:t>
            </a:r>
            <a:r>
              <a:rPr lang="en-GB" sz="2400" noProof="0" dirty="0">
                <a:solidFill>
                  <a:schemeClr val="bg2">
                    <a:lumMod val="10000"/>
                  </a:schemeClr>
                </a:solidFill>
              </a:rPr>
              <a:t> IT4AI (Leonardo)</a:t>
            </a:r>
          </a:p>
          <a:p>
            <a:r>
              <a:rPr lang="en-GB" sz="2400" noProof="0" dirty="0">
                <a:solidFill>
                  <a:schemeClr val="bg2">
                    <a:lumMod val="10000"/>
                  </a:schemeClr>
                </a:solidFill>
              </a:rPr>
              <a:t>Consultancy on Intellectual property (IP) and Trade-Mark™ protection =&gt; AI:AT</a:t>
            </a:r>
          </a:p>
          <a:p>
            <a:r>
              <a:rPr lang="en-GB" sz="2400" dirty="0">
                <a:solidFill>
                  <a:schemeClr val="bg2">
                    <a:lumMod val="10000"/>
                  </a:schemeClr>
                </a:solidFill>
              </a:rPr>
              <a:t>Close collaboration with IT4AI, AI:AT, BRAIN++, BSC, ..</a:t>
            </a:r>
          </a:p>
          <a:p>
            <a:r>
              <a:rPr lang="en-GB" sz="2400" noProof="0" dirty="0">
                <a:solidFill>
                  <a:schemeClr val="bg2">
                    <a:lumMod val="10000"/>
                  </a:schemeClr>
                </a:solidFill>
              </a:rPr>
              <a:t>Joint European initiatives &amp; funding opportunities </a:t>
            </a:r>
          </a:p>
          <a:p>
            <a:endParaRPr lang="en-GB" sz="2000" noProof="0" dirty="0">
              <a:solidFill>
                <a:schemeClr val="bg2">
                  <a:lumMod val="10000"/>
                </a:schemeClr>
              </a:solidFill>
            </a:endParaRPr>
          </a:p>
          <a:p>
            <a:endParaRPr lang="en-GB" sz="2000" noProof="0" dirty="0">
              <a:solidFill>
                <a:schemeClr val="bg2">
                  <a:lumMod val="10000"/>
                </a:schemeClr>
              </a:solidFill>
            </a:endParaRPr>
          </a:p>
          <a:p>
            <a:endParaRPr lang="en-GB" sz="2000" noProof="0" dirty="0">
              <a:solidFill>
                <a:schemeClr val="bg2">
                  <a:lumMod val="10000"/>
                </a:schemeClr>
              </a:solidFill>
            </a:endParaRPr>
          </a:p>
          <a:p>
            <a:pPr lvl="1" algn="just">
              <a:lnSpc>
                <a:spcPct val="150000"/>
              </a:lnSpc>
              <a:defRPr/>
            </a:pPr>
            <a:endParaRPr lang="en-GB" sz="2000" b="1" noProof="0" dirty="0"/>
          </a:p>
          <a:p>
            <a:pPr lvl="1" algn="just">
              <a:lnSpc>
                <a:spcPct val="150000"/>
              </a:lnSpc>
              <a:defRPr/>
            </a:pPr>
            <a:endParaRPr lang="en-GB" sz="2000" b="1" noProof="0" dirty="0"/>
          </a:p>
        </p:txBody>
      </p:sp>
      <p:sp>
        <p:nvSpPr>
          <p:cNvPr id="896455245" name="Slide Number Placeholder 5">
            <a:extLst>
              <a:ext uri="{FF2B5EF4-FFF2-40B4-BE49-F238E27FC236}">
                <a16:creationId xmlns:a16="http://schemas.microsoft.com/office/drawing/2014/main" id="{CCEF9E83-0514-1A82-824D-045E4D195B43}"/>
              </a:ext>
            </a:extLst>
          </p:cNvPr>
          <p:cNvSpPr>
            <a:spLocks noGrp="1"/>
          </p:cNvSpPr>
          <p:nvPr>
            <p:ph type="sldNum" sz="quarter" idx="12"/>
          </p:nvPr>
        </p:nvSpPr>
        <p:spPr bwMode="auto"/>
        <p:txBody>
          <a:bodyPr/>
          <a:lstStyle/>
          <a:p>
            <a:pPr>
              <a:defRPr/>
            </a:pPr>
            <a:fld id="{0CE68F04-8C45-4A80-901C-428EAFDC5CAA}" type="slidenum">
              <a:rPr lang="en-GB" noProof="0" smtClean="0"/>
              <a:t>4</a:t>
            </a:fld>
            <a:endParaRPr lang="en-GB" noProof="0" dirty="0"/>
          </a:p>
        </p:txBody>
      </p:sp>
      <p:sp>
        <p:nvSpPr>
          <p:cNvPr id="3" name="Text 4">
            <a:extLst>
              <a:ext uri="{FF2B5EF4-FFF2-40B4-BE49-F238E27FC236}">
                <a16:creationId xmlns:a16="http://schemas.microsoft.com/office/drawing/2014/main" id="{35AC0C69-E367-AA86-0567-3B5913463BEA}"/>
              </a:ext>
            </a:extLst>
          </p:cNvPr>
          <p:cNvSpPr/>
          <p:nvPr/>
        </p:nvSpPr>
        <p:spPr bwMode="auto">
          <a:xfrm>
            <a:off x="190032" y="486433"/>
            <a:ext cx="10393680" cy="670560"/>
          </a:xfrm>
          <a:prstGeom prst="rect">
            <a:avLst/>
          </a:prstGeom>
          <a:noFill/>
          <a:ln/>
        </p:spPr>
        <p:txBody>
          <a:bodyPr wrap="square" lIns="0" tIns="0" rIns="0" bIns="0" rtlCol="0" anchor="ctr"/>
          <a:lstStyle/>
          <a:p>
            <a:r>
              <a:rPr lang="en-GB" sz="2933" b="1" dirty="0">
                <a:solidFill>
                  <a:srgbClr val="1A6E8A"/>
                </a:solidFill>
                <a:latin typeface="Roboto Condensed" panose="02000000000000000000" pitchFamily="2" charset="0"/>
                <a:ea typeface="Roboto Condensed" panose="02000000000000000000" pitchFamily="2" charset="0"/>
                <a:cs typeface="Roboto Condensed" panose="02000000000000000000" pitchFamily="2" charset="0"/>
              </a:rPr>
              <a:t>European AIF ecosystem</a:t>
            </a:r>
            <a:endParaRPr lang="en-GB" sz="2933" b="1" noProof="0" dirty="0">
              <a:solidFill>
                <a:srgbClr val="1A6E8A"/>
              </a:solidFill>
              <a:latin typeface="Roboto Condensed" panose="02000000000000000000" pitchFamily="2" charset="0"/>
              <a:ea typeface="Roboto Condensed" panose="02000000000000000000" pitchFamily="2" charset="0"/>
              <a:cs typeface="Roboto Condensed" panose="02000000000000000000" pitchFamily="2" charset="0"/>
            </a:endParaRPr>
          </a:p>
        </p:txBody>
      </p:sp>
      <p:pic>
        <p:nvPicPr>
          <p:cNvPr id="5" name="Picture 4" descr="A qr code with a black square on a green background&#10;&#10;AI-generated content may be incorrect.">
            <a:extLst>
              <a:ext uri="{FF2B5EF4-FFF2-40B4-BE49-F238E27FC236}">
                <a16:creationId xmlns:a16="http://schemas.microsoft.com/office/drawing/2014/main" id="{44A20046-B14F-1B4E-C4FE-FB04517FA4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16571" y="3429000"/>
            <a:ext cx="2746829" cy="2746829"/>
          </a:xfrm>
          <a:prstGeom prst="rect">
            <a:avLst/>
          </a:prstGeom>
        </p:spPr>
      </p:pic>
      <p:sp>
        <p:nvSpPr>
          <p:cNvPr id="6" name="Text 4">
            <a:extLst>
              <a:ext uri="{FF2B5EF4-FFF2-40B4-BE49-F238E27FC236}">
                <a16:creationId xmlns:a16="http://schemas.microsoft.com/office/drawing/2014/main" id="{B19F8B60-DB7D-00EF-E28A-802B042A61EC}"/>
              </a:ext>
            </a:extLst>
          </p:cNvPr>
          <p:cNvSpPr/>
          <p:nvPr/>
        </p:nvSpPr>
        <p:spPr>
          <a:xfrm>
            <a:off x="10129522" y="2735809"/>
            <a:ext cx="2185489" cy="945437"/>
          </a:xfrm>
          <a:prstGeom prst="rect">
            <a:avLst/>
          </a:prstGeom>
          <a:noFill/>
          <a:ln/>
        </p:spPr>
        <p:txBody>
          <a:bodyPr wrap="square" lIns="0" tIns="0" rIns="0" bIns="0" rtlCol="0" anchor="ctr"/>
          <a:lstStyle/>
          <a:p>
            <a:r>
              <a:rPr lang="en-GB" sz="2933" b="1" noProof="1">
                <a:solidFill>
                  <a:srgbClr val="1A6E8A"/>
                </a:solidFill>
                <a:latin typeface="Roboto Condensed" panose="02000000000000000000" pitchFamily="2" charset="0"/>
                <a:ea typeface="Roboto Condensed" panose="02000000000000000000" pitchFamily="2" charset="0"/>
                <a:cs typeface="Roboto Condensed" panose="02000000000000000000" pitchFamily="2" charset="0"/>
              </a:rPr>
              <a:t>www.slaif.si</a:t>
            </a:r>
            <a:endParaRPr lang="en-GB" sz="2933" noProof="1">
              <a:latin typeface="Roboto Condensed" panose="02000000000000000000" pitchFamily="2" charset="0"/>
              <a:ea typeface="Roboto Condensed" panose="02000000000000000000" pitchFamily="2" charset="0"/>
              <a:cs typeface="Roboto Condensed" panose="02000000000000000000" pitchFamily="2" charset="0"/>
            </a:endParaRPr>
          </a:p>
        </p:txBody>
      </p:sp>
    </p:spTree>
    <p:extLst>
      <p:ext uri="{BB962C8B-B14F-4D97-AF65-F5344CB8AC3E}">
        <p14:creationId xmlns:p14="http://schemas.microsoft.com/office/powerpoint/2010/main" val="2240104746"/>
      </p:ext>
    </p:extLst>
  </p:cSld>
  <p:clrMapOvr>
    <a:masterClrMapping/>
  </p:clrMapOvr>
  <mc:AlternateContent xmlns:mc="http://schemas.openxmlformats.org/markup-compatibility/2006" xmlns:p159="http://schemas.microsoft.com/office/powerpoint/2015/09/main">
    <mc:Choice Requires="p159">
      <p:transition/>
    </mc:Choice>
    <mc:Fallback xmlns:w="http://schemas.openxmlformats.org/wordprocessingml/2006/main" xmlns:m="http://schemas.openxmlformats.org/officeDocument/2006/math" xmlns="">
      <p:transition advClick="1"/>
    </mc:Fallback>
  </mc:AlternateContent>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grpSp>
        <p:nvGrpSpPr>
          <p:cNvPr id="15" name="Group 14">
            <a:extLst>
              <a:ext uri="{FF2B5EF4-FFF2-40B4-BE49-F238E27FC236}">
                <a16:creationId xmlns:a16="http://schemas.microsoft.com/office/drawing/2014/main" id="{A5BB95CC-C8F7-6166-DD32-899941958578}"/>
              </a:ext>
            </a:extLst>
          </p:cNvPr>
          <p:cNvGrpSpPr/>
          <p:nvPr/>
        </p:nvGrpSpPr>
        <p:grpSpPr>
          <a:xfrm>
            <a:off x="0" y="0"/>
            <a:ext cx="12192000" cy="6739793"/>
            <a:chOff x="0" y="0"/>
            <a:chExt cx="12192000" cy="6739793"/>
          </a:xfrm>
        </p:grpSpPr>
        <p:pic>
          <p:nvPicPr>
            <p:cNvPr id="1390735875" name="Picture 2"/>
            <p:cNvPicPr>
              <a:picLocks noChangeAspect="1"/>
            </p:cNvPicPr>
            <p:nvPr/>
          </p:nvPicPr>
          <p:blipFill rotWithShape="1">
            <a:blip r:embed="rId3"/>
            <a:srcRect b="31814"/>
            <a:stretch>
              <a:fillRect/>
            </a:stretch>
          </p:blipFill>
          <p:spPr bwMode="auto">
            <a:xfrm>
              <a:off x="0" y="0"/>
              <a:ext cx="12192000" cy="4676172"/>
            </a:xfrm>
            <a:prstGeom prst="rect">
              <a:avLst/>
            </a:prstGeom>
          </p:spPr>
        </p:pic>
        <p:sp>
          <p:nvSpPr>
            <p:cNvPr id="1773650298" name="TextBox 5"/>
            <p:cNvSpPr txBox="1"/>
            <p:nvPr/>
          </p:nvSpPr>
          <p:spPr bwMode="auto">
            <a:xfrm>
              <a:off x="492457" y="1241229"/>
              <a:ext cx="6497654" cy="584775"/>
            </a:xfrm>
            <a:prstGeom prst="rect">
              <a:avLst/>
            </a:prstGeom>
            <a:noFill/>
          </p:spPr>
          <p:txBody>
            <a:bodyPr wrap="square" rtlCol="0">
              <a:spAutoFit/>
            </a:bodyPr>
            <a:lstStyle/>
            <a:p>
              <a:pPr>
                <a:defRPr/>
              </a:pPr>
              <a:r>
                <a:rPr lang="en-GB" sz="3200" b="1" i="1" noProof="0" dirty="0">
                  <a:latin typeface="Roboto Black"/>
                </a:rPr>
                <a:t>Thank you for your attention!</a:t>
              </a:r>
              <a:endParaRPr lang="en-GB" sz="1500" b="1" i="1" noProof="0" dirty="0">
                <a:latin typeface="Roboto Black"/>
              </a:endParaRPr>
            </a:p>
          </p:txBody>
        </p:sp>
        <p:sp>
          <p:nvSpPr>
            <p:cNvPr id="1851666375" name="TextBox 1851666374"/>
            <p:cNvSpPr txBox="1"/>
            <p:nvPr/>
          </p:nvSpPr>
          <p:spPr bwMode="auto">
            <a:xfrm>
              <a:off x="341802" y="6365873"/>
              <a:ext cx="4081313" cy="366119"/>
            </a:xfrm>
            <a:prstGeom prst="rect">
              <a:avLst/>
            </a:prstGeom>
            <a:noFill/>
          </p:spPr>
          <p:txBody>
            <a:bodyPr vertOverflow="overflow" horzOverflow="overflow" vert="horz" wrap="square" lIns="91440" tIns="45720" rIns="91440" bIns="45720" numCol="1" spcCol="0" rtlCol="0" fromWordArt="0" anchor="t" anchorCtr="0" forceAA="0" compatLnSpc="0">
              <a:spAutoFit/>
            </a:bodyPr>
            <a:lstStyle/>
            <a:p>
              <a:pPr>
                <a:defRPr/>
              </a:pPr>
              <a:endParaRPr lang="en-GB" noProof="0" dirty="0"/>
            </a:p>
          </p:txBody>
        </p:sp>
        <p:sp>
          <p:nvSpPr>
            <p:cNvPr id="219245714" name=" 219245713"/>
            <p:cNvSpPr/>
            <p:nvPr/>
          </p:nvSpPr>
          <p:spPr bwMode="auto">
            <a:xfrm>
              <a:off x="538526" y="6465114"/>
              <a:ext cx="3555851" cy="274679"/>
            </a:xfrm>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defRPr/>
              </a:pPr>
              <a:r>
                <a:rPr lang="en-GB" sz="1200" b="0" i="0" u="none" noProof="0" dirty="0">
                  <a:solidFill>
                    <a:schemeClr val="bg1"/>
                  </a:solidFill>
                  <a:latin typeface="Arial"/>
                  <a:ea typeface="Arial"/>
                  <a:cs typeface="Arial"/>
                </a:rPr>
                <a:t>© 2026 by SLAIF, licensed under CC BY-SA 4.0</a:t>
              </a:r>
              <a:endParaRPr lang="en-GB" sz="2000" noProof="0" dirty="0">
                <a:solidFill>
                  <a:schemeClr val="bg1"/>
                </a:solidFill>
              </a:endParaRPr>
            </a:p>
          </p:txBody>
        </p:sp>
        <p:pic>
          <p:nvPicPr>
            <p:cNvPr id="1468655990" name="Graphic 1468655989"/>
            <p:cNvPicPr>
              <a:picLocks noChangeAspect="1"/>
            </p:cNvPicPr>
            <p:nvPr/>
          </p:nvPicPr>
          <p:blipFill rotWithShape="1">
            <a:blip r:embed="rId4">
              <a:extLst>
                <a:ext uri="{96DAC541-7B7A-43D3-8B79-37D633B846F1}">
                  <asvg:svgBlip xmlns:asvg="http://schemas.microsoft.com/office/drawing/2016/SVG/main" r:embed="rId5"/>
                </a:ext>
              </a:extLst>
            </a:blip>
            <a:stretch/>
          </p:blipFill>
          <p:spPr bwMode="auto">
            <a:xfrm>
              <a:off x="3952398" y="6513352"/>
              <a:ext cx="154146" cy="154146"/>
            </a:xfrm>
            <a:prstGeom prst="rect">
              <a:avLst/>
            </a:prstGeom>
          </p:spPr>
        </p:pic>
        <p:pic>
          <p:nvPicPr>
            <p:cNvPr id="1430921339" name="Graphic 1430921338"/>
            <p:cNvPicPr>
              <a:picLocks noChangeAspect="1"/>
            </p:cNvPicPr>
            <p:nvPr/>
          </p:nvPicPr>
          <p:blipFill rotWithShape="1">
            <a:blip r:embed="rId6">
              <a:extLst>
                <a:ext uri="{96DAC541-7B7A-43D3-8B79-37D633B846F1}">
                  <asvg:svgBlip xmlns:asvg="http://schemas.microsoft.com/office/drawing/2016/SVG/main" r:embed="rId7"/>
                </a:ext>
              </a:extLst>
            </a:blip>
            <a:stretch/>
          </p:blipFill>
          <p:spPr bwMode="auto">
            <a:xfrm>
              <a:off x="4124822" y="6513352"/>
              <a:ext cx="154146" cy="154146"/>
            </a:xfrm>
            <a:prstGeom prst="rect">
              <a:avLst/>
            </a:prstGeom>
          </p:spPr>
        </p:pic>
        <p:pic>
          <p:nvPicPr>
            <p:cNvPr id="1197398280" name="Graphic 1197398279"/>
            <p:cNvPicPr>
              <a:picLocks noChangeAspect="1"/>
            </p:cNvPicPr>
            <p:nvPr/>
          </p:nvPicPr>
          <p:blipFill rotWithShape="1">
            <a:blip r:embed="rId8">
              <a:extLst>
                <a:ext uri="{96DAC541-7B7A-43D3-8B79-37D633B846F1}">
                  <asvg:svgBlip xmlns:asvg="http://schemas.microsoft.com/office/drawing/2016/SVG/main" r:embed="rId9"/>
                </a:ext>
              </a:extLst>
            </a:blip>
            <a:stretch/>
          </p:blipFill>
          <p:spPr bwMode="auto">
            <a:xfrm>
              <a:off x="4301648" y="6513352"/>
              <a:ext cx="154146" cy="154146"/>
            </a:xfrm>
            <a:prstGeom prst="rect">
              <a:avLst/>
            </a:prstGeom>
          </p:spPr>
        </p:pic>
        <p:grpSp>
          <p:nvGrpSpPr>
            <p:cNvPr id="8" name="Group 7">
              <a:extLst>
                <a:ext uri="{FF2B5EF4-FFF2-40B4-BE49-F238E27FC236}">
                  <a16:creationId xmlns:a16="http://schemas.microsoft.com/office/drawing/2014/main" id="{F7374A1F-AD26-22F7-7CD4-8820C899AFF8}"/>
                </a:ext>
              </a:extLst>
            </p:cNvPr>
            <p:cNvGrpSpPr/>
            <p:nvPr/>
          </p:nvGrpSpPr>
          <p:grpSpPr>
            <a:xfrm>
              <a:off x="467138" y="5129371"/>
              <a:ext cx="11396614" cy="954107"/>
              <a:chOff x="463314" y="4990473"/>
              <a:chExt cx="11396614" cy="954107"/>
            </a:xfrm>
          </p:grpSpPr>
          <p:sp>
            <p:nvSpPr>
              <p:cNvPr id="9" name="TextBox 8">
                <a:extLst>
                  <a:ext uri="{FF2B5EF4-FFF2-40B4-BE49-F238E27FC236}">
                    <a16:creationId xmlns:a16="http://schemas.microsoft.com/office/drawing/2014/main" id="{C07360E5-62BA-B8D0-AD35-504777DE1688}"/>
                  </a:ext>
                </a:extLst>
              </p:cNvPr>
              <p:cNvSpPr txBox="1"/>
              <p:nvPr/>
            </p:nvSpPr>
            <p:spPr>
              <a:xfrm>
                <a:off x="6152946" y="4990473"/>
                <a:ext cx="5706982" cy="954107"/>
              </a:xfrm>
              <a:prstGeom prst="rect">
                <a:avLst/>
              </a:prstGeom>
              <a:noFill/>
            </p:spPr>
            <p:txBody>
              <a:bodyPr wrap="square" rtlCol="0">
                <a:spAutoFit/>
              </a:bodyPr>
              <a:lstStyle/>
              <a:p>
                <a:r>
                  <a:rPr lang="en-GB" sz="800" noProof="0" dirty="0">
                    <a:latin typeface="Roboto Medium" panose="02000000000000000000" pitchFamily="2" charset="0"/>
                    <a:ea typeface="Roboto Medium" panose="02000000000000000000" pitchFamily="2" charset="0"/>
                  </a:rPr>
                  <a:t>SLAIF: </a:t>
                </a:r>
                <a:r>
                  <a:rPr lang="en-GB" sz="800" noProof="0" dirty="0" err="1">
                    <a:latin typeface="Roboto Medium" panose="02000000000000000000" pitchFamily="2" charset="0"/>
                    <a:ea typeface="Roboto Medium" panose="02000000000000000000" pitchFamily="2" charset="0"/>
                  </a:rPr>
                  <a:t>Slovenska</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tovarna</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umetne</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inteligence</a:t>
                </a:r>
                <a:r>
                  <a:rPr lang="en-GB" sz="800" noProof="0" dirty="0">
                    <a:latin typeface="Roboto Medium" panose="02000000000000000000" pitchFamily="2" charset="0"/>
                    <a:ea typeface="Roboto Medium" panose="02000000000000000000" pitchFamily="2" charset="0"/>
                  </a:rPr>
                  <a:t> je </a:t>
                </a:r>
                <a:r>
                  <a:rPr lang="en-GB" sz="800" noProof="0" dirty="0" err="1">
                    <a:latin typeface="Roboto Medium" panose="02000000000000000000" pitchFamily="2" charset="0"/>
                    <a:ea typeface="Roboto Medium" panose="02000000000000000000" pitchFamily="2" charset="0"/>
                  </a:rPr>
                  <a:t>prejela</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financiranje</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Skupnega</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podjetja</a:t>
                </a:r>
                <a:r>
                  <a:rPr lang="en-GB" sz="800" noProof="0" dirty="0">
                    <a:latin typeface="Roboto Medium" panose="02000000000000000000" pitchFamily="2" charset="0"/>
                    <a:ea typeface="Roboto Medium" panose="02000000000000000000" pitchFamily="2" charset="0"/>
                  </a:rPr>
                  <a:t> za </a:t>
                </a:r>
                <a:r>
                  <a:rPr lang="en-GB" sz="800" noProof="0" dirty="0" err="1">
                    <a:latin typeface="Roboto Medium" panose="02000000000000000000" pitchFamily="2" charset="0"/>
                    <a:ea typeface="Roboto Medium" panose="02000000000000000000" pitchFamily="2" charset="0"/>
                  </a:rPr>
                  <a:t>evropsko</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visokozmogljivo</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računalništvo</a:t>
                </a:r>
                <a:r>
                  <a:rPr lang="en-GB" sz="800" noProof="0" dirty="0">
                    <a:latin typeface="Roboto Medium" panose="02000000000000000000" pitchFamily="2" charset="0"/>
                    <a:ea typeface="Roboto Medium" panose="02000000000000000000" pitchFamily="2" charset="0"/>
                  </a:rPr>
                  <a:t> v </a:t>
                </a:r>
                <a:r>
                  <a:rPr lang="en-GB" sz="800" noProof="0" dirty="0" err="1">
                    <a:latin typeface="Roboto Medium" panose="02000000000000000000" pitchFamily="2" charset="0"/>
                    <a:ea typeface="Roboto Medium" panose="02000000000000000000" pitchFamily="2" charset="0"/>
                  </a:rPr>
                  <a:t>okviru</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sporazuma</a:t>
                </a:r>
                <a:r>
                  <a:rPr lang="en-GB" sz="800" noProof="0" dirty="0">
                    <a:latin typeface="Roboto Medium" panose="02000000000000000000" pitchFamily="2" charset="0"/>
                    <a:ea typeface="Roboto Medium" panose="02000000000000000000" pitchFamily="2" charset="0"/>
                  </a:rPr>
                  <a:t> o </a:t>
                </a:r>
                <a:r>
                  <a:rPr lang="en-GB" sz="800" noProof="0" dirty="0" err="1">
                    <a:latin typeface="Roboto Medium" panose="02000000000000000000" pitchFamily="2" charset="0"/>
                    <a:ea typeface="Roboto Medium" panose="02000000000000000000" pitchFamily="2" charset="0"/>
                  </a:rPr>
                  <a:t>nepovratnih</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sredstvih</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št</a:t>
                </a:r>
                <a:r>
                  <a:rPr lang="en-GB" sz="800" noProof="0" dirty="0">
                    <a:latin typeface="Roboto Medium" panose="02000000000000000000" pitchFamily="2" charset="0"/>
                    <a:ea typeface="Roboto Medium" panose="02000000000000000000" pitchFamily="2" charset="0"/>
                  </a:rPr>
                  <a:t>. 101254461. Projekt </a:t>
                </a:r>
                <a:r>
                  <a:rPr lang="en-GB" sz="800" noProof="0" dirty="0" err="1">
                    <a:latin typeface="Roboto Medium" panose="02000000000000000000" pitchFamily="2" charset="0"/>
                    <a:ea typeface="Roboto Medium" panose="02000000000000000000" pitchFamily="2" charset="0"/>
                  </a:rPr>
                  <a:t>financirata</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Ministrstvo</a:t>
                </a:r>
                <a:r>
                  <a:rPr lang="en-GB" sz="800" noProof="0" dirty="0">
                    <a:latin typeface="Roboto Medium" panose="02000000000000000000" pitchFamily="2" charset="0"/>
                    <a:ea typeface="Roboto Medium" panose="02000000000000000000" pitchFamily="2" charset="0"/>
                  </a:rPr>
                  <a:t> za </a:t>
                </a:r>
                <a:r>
                  <a:rPr lang="en-GB" sz="800" noProof="0" dirty="0" err="1">
                    <a:latin typeface="Roboto Medium" panose="02000000000000000000" pitchFamily="2" charset="0"/>
                    <a:ea typeface="Roboto Medium" panose="02000000000000000000" pitchFamily="2" charset="0"/>
                  </a:rPr>
                  <a:t>visoko</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šolstvo</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znanost</a:t>
                </a:r>
                <a:r>
                  <a:rPr lang="en-GB" sz="800" noProof="0" dirty="0">
                    <a:latin typeface="Roboto Medium" panose="02000000000000000000" pitchFamily="2" charset="0"/>
                    <a:ea typeface="Roboto Medium" panose="02000000000000000000" pitchFamily="2" charset="0"/>
                  </a:rPr>
                  <a:t> in </a:t>
                </a:r>
                <a:r>
                  <a:rPr lang="en-GB" sz="800" noProof="0" dirty="0" err="1">
                    <a:latin typeface="Roboto Medium" panose="02000000000000000000" pitchFamily="2" charset="0"/>
                    <a:ea typeface="Roboto Medium" panose="02000000000000000000" pitchFamily="2" charset="0"/>
                  </a:rPr>
                  <a:t>inovacije</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Republike</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Slovenije</a:t>
                </a:r>
                <a:r>
                  <a:rPr lang="en-GB" sz="800" noProof="0" dirty="0">
                    <a:latin typeface="Roboto Medium" panose="02000000000000000000" pitchFamily="2" charset="0"/>
                    <a:ea typeface="Roboto Medium" panose="02000000000000000000" pitchFamily="2" charset="0"/>
                  </a:rPr>
                  <a:t> ter program Horizon Europe </a:t>
                </a:r>
                <a:r>
                  <a:rPr lang="en-GB" sz="800" noProof="0" dirty="0" err="1">
                    <a:latin typeface="Roboto Medium" panose="02000000000000000000" pitchFamily="2" charset="0"/>
                    <a:ea typeface="Roboto Medium" panose="02000000000000000000" pitchFamily="2" charset="0"/>
                  </a:rPr>
                  <a:t>Evropske</a:t>
                </a:r>
                <a:r>
                  <a:rPr lang="en-GB" sz="800" noProof="0" dirty="0">
                    <a:latin typeface="Roboto Medium" panose="02000000000000000000" pitchFamily="2" charset="0"/>
                    <a:ea typeface="Roboto Medium" panose="02000000000000000000" pitchFamily="2" charset="0"/>
                  </a:rPr>
                  <a:t> </a:t>
                </a:r>
                <a:r>
                  <a:rPr lang="en-GB" sz="800" noProof="0" dirty="0" err="1">
                    <a:latin typeface="Roboto Medium" panose="02000000000000000000" pitchFamily="2" charset="0"/>
                    <a:ea typeface="Roboto Medium" panose="02000000000000000000" pitchFamily="2" charset="0"/>
                  </a:rPr>
                  <a:t>unije</a:t>
                </a:r>
                <a:r>
                  <a:rPr lang="en-GB" sz="800" noProof="0" dirty="0">
                    <a:latin typeface="Roboto Medium" panose="02000000000000000000" pitchFamily="2" charset="0"/>
                    <a:ea typeface="Roboto Medium" panose="02000000000000000000" pitchFamily="2" charset="0"/>
                  </a:rPr>
                  <a:t>. </a:t>
                </a:r>
                <a:br>
                  <a:rPr lang="en-GB" sz="800" noProof="0" dirty="0">
                    <a:latin typeface="Roboto Medium" panose="02000000000000000000" pitchFamily="2" charset="0"/>
                    <a:ea typeface="Roboto Medium" panose="02000000000000000000" pitchFamily="2" charset="0"/>
                  </a:rPr>
                </a:br>
                <a:br>
                  <a:rPr lang="en-GB" sz="800" noProof="0" dirty="0">
                    <a:latin typeface="Roboto Medium" panose="02000000000000000000" pitchFamily="2" charset="0"/>
                    <a:ea typeface="Roboto Medium" panose="02000000000000000000" pitchFamily="2" charset="0"/>
                  </a:rPr>
                </a:br>
                <a:r>
                  <a:rPr lang="en-GB" sz="800" noProof="0" dirty="0">
                    <a:latin typeface="Roboto Medium" panose="02000000000000000000" pitchFamily="2" charset="0"/>
                    <a:ea typeface="Roboto Medium" panose="02000000000000000000" pitchFamily="2" charset="0"/>
                  </a:rPr>
                  <a:t>SLAIF: Slovenian AI Factory has received funding by the European High Performance Computing Joint Undertaking under the grant agreement no. 101254461. The project is funded by the Ministry of Higher Education, Science and Innovation of Republic of Slovenia and by Horizon Europe Programme of the European Union. </a:t>
                </a:r>
              </a:p>
            </p:txBody>
          </p:sp>
          <p:pic>
            <p:nvPicPr>
              <p:cNvPr id="10" name="Image3">
                <a:extLst>
                  <a:ext uri="{FF2B5EF4-FFF2-40B4-BE49-F238E27FC236}">
                    <a16:creationId xmlns:a16="http://schemas.microsoft.com/office/drawing/2014/main" id="{4393E31D-9D1B-D241-2871-DFAD892C5373}"/>
                  </a:ext>
                </a:extLst>
              </p:cNvPr>
              <p:cNvPicPr>
                <a:picLocks noChangeAspect="1"/>
              </p:cNvPicPr>
              <p:nvPr/>
            </p:nvPicPr>
            <p:blipFill>
              <a:blip r:embed="rId10"/>
              <a:stretch/>
            </p:blipFill>
            <p:spPr bwMode="auto">
              <a:xfrm>
                <a:off x="463314" y="5277346"/>
                <a:ext cx="1711866" cy="359250"/>
              </a:xfrm>
              <a:prstGeom prst="rect">
                <a:avLst/>
              </a:prstGeom>
            </p:spPr>
          </p:pic>
          <p:pic>
            <p:nvPicPr>
              <p:cNvPr id="11" name="Image5">
                <a:extLst>
                  <a:ext uri="{FF2B5EF4-FFF2-40B4-BE49-F238E27FC236}">
                    <a16:creationId xmlns:a16="http://schemas.microsoft.com/office/drawing/2014/main" id="{DD6A1D8E-CA77-5AA9-355B-9B6666A3F4DA}"/>
                  </a:ext>
                </a:extLst>
              </p:cNvPr>
              <p:cNvPicPr>
                <a:picLocks noChangeAspect="1"/>
              </p:cNvPicPr>
              <p:nvPr/>
            </p:nvPicPr>
            <p:blipFill>
              <a:blip r:embed="rId11"/>
              <a:stretch/>
            </p:blipFill>
            <p:spPr bwMode="auto">
              <a:xfrm>
                <a:off x="2267988" y="5234410"/>
                <a:ext cx="1495326" cy="407027"/>
              </a:xfrm>
              <a:prstGeom prst="rect">
                <a:avLst/>
              </a:prstGeom>
            </p:spPr>
          </p:pic>
          <p:pic>
            <p:nvPicPr>
              <p:cNvPr id="12" name="Image6">
                <a:extLst>
                  <a:ext uri="{FF2B5EF4-FFF2-40B4-BE49-F238E27FC236}">
                    <a16:creationId xmlns:a16="http://schemas.microsoft.com/office/drawing/2014/main" id="{45C5A51E-DE4D-99E9-DE2D-79AC75F16909}"/>
                  </a:ext>
                </a:extLst>
              </p:cNvPr>
              <p:cNvPicPr>
                <a:picLocks noChangeAspect="1"/>
              </p:cNvPicPr>
              <p:nvPr/>
            </p:nvPicPr>
            <p:blipFill>
              <a:blip r:embed="rId12"/>
              <a:stretch/>
            </p:blipFill>
            <p:spPr bwMode="auto">
              <a:xfrm>
                <a:off x="3981567" y="5278055"/>
                <a:ext cx="1975569" cy="353047"/>
              </a:xfrm>
              <a:prstGeom prst="rect">
                <a:avLst/>
              </a:prstGeom>
            </p:spPr>
          </p:pic>
        </p:grpSp>
        <p:cxnSp>
          <p:nvCxnSpPr>
            <p:cNvPr id="14" name="Straight Connector 13">
              <a:extLst>
                <a:ext uri="{FF2B5EF4-FFF2-40B4-BE49-F238E27FC236}">
                  <a16:creationId xmlns:a16="http://schemas.microsoft.com/office/drawing/2014/main" id="{39C89C7B-F977-43D9-802C-7116133C7742}"/>
                </a:ext>
              </a:extLst>
            </p:cNvPr>
            <p:cNvCxnSpPr/>
            <p:nvPr/>
          </p:nvCxnSpPr>
          <p:spPr>
            <a:xfrm>
              <a:off x="6103714" y="5069713"/>
              <a:ext cx="0" cy="1097280"/>
            </a:xfrm>
            <a:prstGeom prst="line">
              <a:avLst/>
            </a:prstGeom>
            <a:ln w="25400">
              <a:solidFill>
                <a:schemeClr val="tx1">
                  <a:lumMod val="60000"/>
                  <a:lumOff val="40000"/>
                </a:schemeClr>
              </a:solidFill>
            </a:ln>
          </p:spPr>
          <p:style>
            <a:lnRef idx="1">
              <a:schemeClr val="dk1"/>
            </a:lnRef>
            <a:fillRef idx="0">
              <a:schemeClr val="dk1"/>
            </a:fillRef>
            <a:effectRef idx="0">
              <a:schemeClr val="dk1"/>
            </a:effectRef>
            <a:fontRef idx="minor">
              <a:schemeClr val="tx1"/>
            </a:fontRef>
          </p:style>
        </p:cxnSp>
      </p:grpSp>
      <p:pic>
        <p:nvPicPr>
          <p:cNvPr id="7" name="Slika 6">
            <a:extLst>
              <a:ext uri="{FF2B5EF4-FFF2-40B4-BE49-F238E27FC236}">
                <a16:creationId xmlns:a16="http://schemas.microsoft.com/office/drawing/2014/main" id="{87BEEB24-1B5A-CBAC-BE25-C58B5FE044EC}"/>
              </a:ext>
            </a:extLst>
          </p:cNvPr>
          <p:cNvPicPr>
            <a:picLocks noChangeAspect="1"/>
          </p:cNvPicPr>
          <p:nvPr/>
        </p:nvPicPr>
        <p:blipFill>
          <a:blip r:embed="rId13"/>
          <a:stretch>
            <a:fillRect/>
          </a:stretch>
        </p:blipFill>
        <p:spPr bwMode="auto">
          <a:xfrm>
            <a:off x="3855109" y="5354391"/>
            <a:ext cx="2195550" cy="42594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mc:Choice>
    <mc:Fallback xmlns="" xmlns:m="http://schemas.openxmlformats.org/officeDocument/2006/math" xmlns:w="http://schemas.openxmlformats.org/wordprocessingml/2006/main">
      <p:transition advClick="1"/>
    </mc:Fallback>
  </mc:AlternateContent>
</p:sld>
</file>

<file path=ppt/theme/theme1.xml><?xml version="1.0" encoding="utf-8"?>
<a:theme xmlns:a="http://schemas.openxmlformats.org/drawingml/2006/main" name="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SLAIF fonti">
      <a:majorFont>
        <a:latin typeface="Roboto Black"/>
        <a:ea typeface="Arial"/>
        <a:cs typeface="Arial"/>
      </a:majorFont>
      <a:minorFont>
        <a:latin typeface="Roboto Condensed"/>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Office Theme">
  <a:themeElements>
    <a:clrScheme name="SLAIF colours">
      <a:dk1>
        <a:srgbClr val="919395"/>
      </a:dk1>
      <a:lt1>
        <a:sysClr val="window" lastClr="FFFFFF"/>
      </a:lt1>
      <a:dk2>
        <a:srgbClr val="2591B2"/>
      </a:dk2>
      <a:lt2>
        <a:srgbClr val="E7E6E6"/>
      </a:lt2>
      <a:accent1>
        <a:srgbClr val="87A73E"/>
      </a:accent1>
      <a:accent2>
        <a:srgbClr val="9DBCD0"/>
      </a:accent2>
      <a:accent3>
        <a:srgbClr val="A5A5A5"/>
      </a:accent3>
      <a:accent4>
        <a:srgbClr val="A8C538"/>
      </a:accent4>
      <a:accent5>
        <a:srgbClr val="9DBCD0"/>
      </a:accent5>
      <a:accent6>
        <a:srgbClr val="87A73E"/>
      </a:accent6>
      <a:hlink>
        <a:srgbClr val="9DBCD0"/>
      </a:hlink>
      <a:folHlink>
        <a:srgbClr val="C490AA"/>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Arial"/>
        <a:cs typeface="Arial"/>
      </a:majorFont>
      <a:minorFont>
        <a:latin typeface="Calibri"/>
        <a:ea typeface="Arial"/>
        <a:cs typeface="Arial"/>
      </a:minorFont>
    </a:fontScheme>
    <a:fmtScheme name="Offic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1A06059-3F75-4401-8771-49AB498657D4}">
  <we:reference id="WA200010001" version="1.0.0.1" store="Omex" storeType="OMEX"/>
  <we:alternateReferences>
    <we:reference id="WA200010001" version="1.0.0.1" store="WA200010001" storeType="OMEX"/>
  </we:alternateReferences>
  <we:properties>
    <we:property name="claude.fileId" value="&quot;e4069c73-4a55-4247-9795-cbb61e98a40c&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6718</TotalTime>
  <Words>242</Words>
  <Application>Microsoft Macintosh PowerPoint</Application>
  <PresentationFormat>Widescreen</PresentationFormat>
  <Paragraphs>37</Paragraphs>
  <Slides>5</Slides>
  <Notes>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5</vt:i4>
      </vt:variant>
    </vt:vector>
  </HeadingPairs>
  <TitlesOfParts>
    <vt:vector size="13" baseType="lpstr">
      <vt:lpstr>Arial</vt:lpstr>
      <vt:lpstr>Calibri</vt:lpstr>
      <vt:lpstr>Calibri Light</vt:lpstr>
      <vt:lpstr>Roboto Black</vt:lpstr>
      <vt:lpstr>Roboto Condensed</vt:lpstr>
      <vt:lpstr>Roboto Medium</vt:lpstr>
      <vt:lpstr>Office Theme</vt:lpstr>
      <vt:lpstr>1_Office Theme</vt:lpstr>
      <vt:lpstr>SLAIF industry days</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Lenka</dc:creator>
  <cp:lastModifiedBy>Žiga Zebec</cp:lastModifiedBy>
  <cp:revision>183</cp:revision>
  <dcterms:created xsi:type="dcterms:W3CDTF">2026-02-04T11:11:52Z</dcterms:created>
  <dcterms:modified xsi:type="dcterms:W3CDTF">2026-10-13T07:00:29Z</dcterms:modified>
</cp:coreProperties>
</file>