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62" r:id="rId2"/>
  </p:sldMasterIdLst>
  <p:notesMasterIdLst>
    <p:notesMasterId r:id="rId4"/>
  </p:notesMasterIdLst>
  <p:sldIdLst>
    <p:sldId id="295" r:id="rId3"/>
  </p:sldIdLst>
  <p:sldSz cx="12192000" cy="6858000"/>
  <p:notesSz cx="6858000" cy="9144000"/>
  <p:defaultTextStyle>
    <a:defPPr>
      <a:defRPr lang="en-US"/>
    </a:defPPr>
    <a:lvl1pPr marL="0" algn="l" defTabSz="914400" rtl="0">
      <a:defRPr sz="1800">
        <a:solidFill>
          <a:schemeClr val="tx1"/>
        </a:solidFill>
        <a:latin typeface="+mn-lt"/>
        <a:ea typeface="+mn-ea"/>
        <a:cs typeface="+mn-cs"/>
      </a:defRPr>
    </a:lvl1pPr>
    <a:lvl2pPr marL="457200" algn="l" defTabSz="914400" rtl="0">
      <a:defRPr sz="1800">
        <a:solidFill>
          <a:schemeClr val="tx1"/>
        </a:solidFill>
        <a:latin typeface="+mn-lt"/>
        <a:ea typeface="+mn-ea"/>
        <a:cs typeface="+mn-cs"/>
      </a:defRPr>
    </a:lvl2pPr>
    <a:lvl3pPr marL="914400" algn="l" defTabSz="914400" rtl="0">
      <a:defRPr sz="1800">
        <a:solidFill>
          <a:schemeClr val="tx1"/>
        </a:solidFill>
        <a:latin typeface="+mn-lt"/>
        <a:ea typeface="+mn-ea"/>
        <a:cs typeface="+mn-cs"/>
      </a:defRPr>
    </a:lvl3pPr>
    <a:lvl4pPr marL="1371600" algn="l" defTabSz="914400" rtl="0">
      <a:defRPr sz="1800">
        <a:solidFill>
          <a:schemeClr val="tx1"/>
        </a:solidFill>
        <a:latin typeface="+mn-lt"/>
        <a:ea typeface="+mn-ea"/>
        <a:cs typeface="+mn-cs"/>
      </a:defRPr>
    </a:lvl4pPr>
    <a:lvl5pPr marL="1828800" algn="l" defTabSz="914400" rtl="0">
      <a:defRPr sz="1800">
        <a:solidFill>
          <a:schemeClr val="tx1"/>
        </a:solidFill>
        <a:latin typeface="+mn-lt"/>
        <a:ea typeface="+mn-ea"/>
        <a:cs typeface="+mn-cs"/>
      </a:defRPr>
    </a:lvl5pPr>
    <a:lvl6pPr marL="2286000" algn="l" defTabSz="914400" rtl="0">
      <a:defRPr sz="1800">
        <a:solidFill>
          <a:schemeClr val="tx1"/>
        </a:solidFill>
        <a:latin typeface="+mn-lt"/>
        <a:ea typeface="+mn-ea"/>
        <a:cs typeface="+mn-cs"/>
      </a:defRPr>
    </a:lvl6pPr>
    <a:lvl7pPr marL="2743200" algn="l" defTabSz="914400" rtl="0">
      <a:defRPr sz="1800">
        <a:solidFill>
          <a:schemeClr val="tx1"/>
        </a:solidFill>
        <a:latin typeface="+mn-lt"/>
        <a:ea typeface="+mn-ea"/>
        <a:cs typeface="+mn-cs"/>
      </a:defRPr>
    </a:lvl7pPr>
    <a:lvl8pPr marL="3200400" algn="l" defTabSz="914400" rtl="0">
      <a:defRPr sz="1800">
        <a:solidFill>
          <a:schemeClr val="tx1"/>
        </a:solidFill>
        <a:latin typeface="+mn-lt"/>
        <a:ea typeface="+mn-ea"/>
        <a:cs typeface="+mn-cs"/>
      </a:defRPr>
    </a:lvl8pPr>
    <a:lvl9pPr marL="3657600" algn="l" defTabSz="914400" rtl="0">
      <a:defRPr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944" userDrawn="1">
          <p15:clr>
            <a:srgbClr val="A4A3A4"/>
          </p15:clr>
        </p15:guide>
        <p15:guide id="2" pos="91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D88A1"/>
    <a:srgbClr val="1B87B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502"/>
    <p:restoredTop sz="94726"/>
  </p:normalViewPr>
  <p:slideViewPr>
    <p:cSldViewPr snapToGrid="0">
      <p:cViewPr varScale="1">
        <p:scale>
          <a:sx n="90" d="100"/>
          <a:sy n="90" d="100"/>
        </p:scale>
        <p:origin x="149" y="67"/>
      </p:cViewPr>
      <p:guideLst>
        <p:guide orient="horz" pos="1944"/>
        <p:guide pos="912"/>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bwMode="auto">
        <a:xfrm>
          <a:off x="0" y="0"/>
          <a:ext cx="0" cy="0"/>
          <a:chOff x="0" y="0"/>
          <a:chExt cx="0" cy="0"/>
        </a:xfrm>
      </p:grpSpPr>
      <p:sp>
        <p:nvSpPr>
          <p:cNvPr id="192247521" name="Header Placeholder 1"/>
          <p:cNvSpPr>
            <a:spLocks noGrp="1"/>
          </p:cNvSpPr>
          <p:nvPr>
            <p:ph type="hdr" sz="quarter"/>
          </p:nvPr>
        </p:nvSpPr>
        <p:spPr bwMode="auto">
          <a:xfrm>
            <a:off x="0" y="0"/>
            <a:ext cx="2971800" cy="458788"/>
          </a:xfrm>
          <a:prstGeom prst="rect">
            <a:avLst/>
          </a:prstGeom>
        </p:spPr>
        <p:txBody>
          <a:bodyPr vert="horz" lIns="91440" tIns="45720" rIns="91440" bIns="45720" rtlCol="0"/>
          <a:lstStyle>
            <a:lvl1pPr algn="l">
              <a:defRPr sz="1200"/>
            </a:lvl1pPr>
          </a:lstStyle>
          <a:p>
            <a:pPr>
              <a:defRPr/>
            </a:pPr>
            <a:endParaRPr lang="en-US"/>
          </a:p>
        </p:txBody>
      </p:sp>
      <p:sp>
        <p:nvSpPr>
          <p:cNvPr id="982342122" name="Date Placeholder 2"/>
          <p:cNvSpPr>
            <a:spLocks noGrp="1"/>
          </p:cNvSpPr>
          <p:nvPr>
            <p:ph type="dt" idx="1"/>
          </p:nvPr>
        </p:nvSpPr>
        <p:spPr bwMode="auto">
          <a:xfrm>
            <a:off x="3884613" y="0"/>
            <a:ext cx="2971800" cy="458788"/>
          </a:xfrm>
          <a:prstGeom prst="rect">
            <a:avLst/>
          </a:prstGeom>
        </p:spPr>
        <p:txBody>
          <a:bodyPr vert="horz" lIns="91440" tIns="45720" rIns="91440" bIns="45720" rtlCol="0"/>
          <a:lstStyle>
            <a:lvl1pPr algn="r">
              <a:defRPr sz="1200"/>
            </a:lvl1pPr>
          </a:lstStyle>
          <a:p>
            <a:pPr>
              <a:defRPr/>
            </a:pPr>
            <a:fld id="{33875E57-3F67-4927-B446-A9C9AC570E84}" type="datetimeFigureOut">
              <a:rPr lang="en-US"/>
              <a:t>10/13/2026</a:t>
            </a:fld>
            <a:endParaRPr lang="en-US"/>
          </a:p>
        </p:txBody>
      </p:sp>
      <p:sp>
        <p:nvSpPr>
          <p:cNvPr id="673125202" name="Slide Image Placeholder 3"/>
          <p:cNvSpPr>
            <a:spLocks noGrp="1" noRot="1" noChangeAspect="1"/>
          </p:cNvSpPr>
          <p:nvPr>
            <p:ph type="sldImg" idx="2"/>
          </p:nvPr>
        </p:nvSpPr>
        <p:spPr bwMode="auto">
          <a:xfrm>
            <a:off x="685800" y="1143000"/>
            <a:ext cx="5486400" cy="3086100"/>
          </a:xfrm>
          <a:prstGeom prst="rect">
            <a:avLst/>
          </a:prstGeom>
          <a:noFill/>
          <a:ln w="12700">
            <a:solidFill>
              <a:prstClr val="black"/>
            </a:solidFill>
          </a:ln>
        </p:spPr>
        <p:txBody>
          <a:bodyPr vert="horz" lIns="91440" tIns="45720" rIns="91440" bIns="45720" rtlCol="0" anchor="ctr"/>
          <a:lstStyle/>
          <a:p>
            <a:pPr>
              <a:defRPr/>
            </a:pPr>
            <a:endParaRPr lang="en-US"/>
          </a:p>
        </p:txBody>
      </p:sp>
      <p:sp>
        <p:nvSpPr>
          <p:cNvPr id="1127646081" name="Notes Placeholder 4"/>
          <p:cNvSpPr>
            <a:spLocks noGrp="1"/>
          </p:cNvSpPr>
          <p:nvPr>
            <p:ph type="body" sz="quarter" idx="3"/>
          </p:nvPr>
        </p:nvSpPr>
        <p:spPr bwMode="auto">
          <a:xfrm>
            <a:off x="685800" y="4400550"/>
            <a:ext cx="5486400" cy="3600450"/>
          </a:xfrm>
          <a:prstGeom prst="rect">
            <a:avLst/>
          </a:prstGeom>
        </p:spPr>
        <p:txBody>
          <a:bodyPr vert="horz" lIns="91440" tIns="45720" rIns="91440" bIns="45720" rtlCol="0"/>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1502515245" name="Footer Placeholder 5"/>
          <p:cNvSpPr>
            <a:spLocks noGrp="1"/>
          </p:cNvSpPr>
          <p:nvPr>
            <p:ph type="ftr" sz="quarter" idx="4"/>
          </p:nvPr>
        </p:nvSpPr>
        <p:spPr bwMode="auto">
          <a:xfrm>
            <a:off x="0" y="8685213"/>
            <a:ext cx="2971800" cy="458787"/>
          </a:xfrm>
          <a:prstGeom prst="rect">
            <a:avLst/>
          </a:prstGeom>
        </p:spPr>
        <p:txBody>
          <a:bodyPr vert="horz" lIns="91440" tIns="45720" rIns="91440" bIns="45720" rtlCol="0" anchor="b"/>
          <a:lstStyle>
            <a:lvl1pPr algn="l">
              <a:defRPr sz="1200"/>
            </a:lvl1pPr>
          </a:lstStyle>
          <a:p>
            <a:pPr>
              <a:defRPr/>
            </a:pPr>
            <a:endParaRPr lang="en-US"/>
          </a:p>
        </p:txBody>
      </p:sp>
      <p:sp>
        <p:nvSpPr>
          <p:cNvPr id="1065828373" name="Slide Number Placeholder 6"/>
          <p:cNvSpPr>
            <a:spLocks noGrp="1"/>
          </p:cNvSpPr>
          <p:nvPr>
            <p:ph type="sldNum" sz="quarter" idx="5"/>
          </p:nvPr>
        </p:nvSpPr>
        <p:spPr bwMode="auto">
          <a:xfrm>
            <a:off x="3884613" y="8685213"/>
            <a:ext cx="2971800" cy="458787"/>
          </a:xfrm>
          <a:prstGeom prst="rect">
            <a:avLst/>
          </a:prstGeom>
        </p:spPr>
        <p:txBody>
          <a:bodyPr vert="horz" lIns="91440" tIns="45720" rIns="91440" bIns="45720" rtlCol="0" anchor="b"/>
          <a:lstStyle>
            <a:lvl1pPr algn="r">
              <a:defRPr sz="1200"/>
            </a:lvl1pPr>
          </a:lstStyle>
          <a:p>
            <a:pPr>
              <a:defRPr/>
            </a:pPr>
            <a:fld id="{A2DE2C83-CD86-4B25-9753-3ED21E3A3781}" type="slidenum">
              <a:rPr lang="en-US"/>
              <a:t>‹#›</a:t>
            </a:fld>
            <a:endParaRPr lang="en-US"/>
          </a:p>
        </p:txBody>
      </p:sp>
    </p:spTree>
  </p:cSld>
  <p:clrMap bg1="lt1" tx1="dk1" bg2="lt2" tx2="dk2" accent1="accent1" accent2="accent2" accent3="accent3" accent4="accent4" accent5="accent5" accent6="accent6" hlink="hlink" folHlink="folHlink"/>
  <p:notesStyle>
    <a:lvl1pPr marL="0" algn="l" defTabSz="914400" rtl="0">
      <a:defRPr sz="1200">
        <a:solidFill>
          <a:schemeClr val="tx1"/>
        </a:solidFill>
        <a:latin typeface="+mn-lt"/>
        <a:ea typeface="+mn-ea"/>
        <a:cs typeface="+mn-cs"/>
      </a:defRPr>
    </a:lvl1pPr>
    <a:lvl2pPr marL="457200" algn="l" defTabSz="914400" rtl="0">
      <a:defRPr sz="1200">
        <a:solidFill>
          <a:schemeClr val="tx1"/>
        </a:solidFill>
        <a:latin typeface="+mn-lt"/>
        <a:ea typeface="+mn-ea"/>
        <a:cs typeface="+mn-cs"/>
      </a:defRPr>
    </a:lvl2pPr>
    <a:lvl3pPr marL="914400" algn="l" defTabSz="914400" rtl="0">
      <a:defRPr sz="1200">
        <a:solidFill>
          <a:schemeClr val="tx1"/>
        </a:solidFill>
        <a:latin typeface="+mn-lt"/>
        <a:ea typeface="+mn-ea"/>
        <a:cs typeface="+mn-cs"/>
      </a:defRPr>
    </a:lvl3pPr>
    <a:lvl4pPr marL="1371600" algn="l" defTabSz="914400" rtl="0">
      <a:defRPr sz="1200">
        <a:solidFill>
          <a:schemeClr val="tx1"/>
        </a:solidFill>
        <a:latin typeface="+mn-lt"/>
        <a:ea typeface="+mn-ea"/>
        <a:cs typeface="+mn-cs"/>
      </a:defRPr>
    </a:lvl4pPr>
    <a:lvl5pPr marL="1828800" algn="l" defTabSz="914400" rtl="0">
      <a:defRPr sz="1200">
        <a:solidFill>
          <a:schemeClr val="tx1"/>
        </a:solidFill>
        <a:latin typeface="+mn-lt"/>
        <a:ea typeface="+mn-ea"/>
        <a:cs typeface="+mn-cs"/>
      </a:defRPr>
    </a:lvl5pPr>
    <a:lvl6pPr marL="2286000" algn="l" defTabSz="914400" rtl="0">
      <a:defRPr sz="1200">
        <a:solidFill>
          <a:schemeClr val="tx1"/>
        </a:solidFill>
        <a:latin typeface="+mn-lt"/>
        <a:ea typeface="+mn-ea"/>
        <a:cs typeface="+mn-cs"/>
      </a:defRPr>
    </a:lvl6pPr>
    <a:lvl7pPr marL="2743200" algn="l" defTabSz="914400" rtl="0">
      <a:defRPr sz="1200">
        <a:solidFill>
          <a:schemeClr val="tx1"/>
        </a:solidFill>
        <a:latin typeface="+mn-lt"/>
        <a:ea typeface="+mn-ea"/>
        <a:cs typeface="+mn-cs"/>
      </a:defRPr>
    </a:lvl7pPr>
    <a:lvl8pPr marL="3200400" algn="l" defTabSz="914400" rtl="0">
      <a:defRPr sz="1200">
        <a:solidFill>
          <a:schemeClr val="tx1"/>
        </a:solidFill>
        <a:latin typeface="+mn-lt"/>
        <a:ea typeface="+mn-ea"/>
        <a:cs typeface="+mn-cs"/>
      </a:defRPr>
    </a:lvl8pPr>
    <a:lvl9pPr marL="3657600" algn="l" defTabSz="914400" rtl="0">
      <a:defRPr sz="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9729537" name="Slide Image Placeholder 1"/>
          <p:cNvSpPr>
            <a:spLocks noGrp="1" noRot="1" noChangeAspect="1"/>
          </p:cNvSpPr>
          <p:nvPr>
            <p:ph type="sldImg"/>
          </p:nvPr>
        </p:nvSpPr>
        <p:spPr bwMode="auto"/>
      </p:sp>
      <p:sp>
        <p:nvSpPr>
          <p:cNvPr id="1544486170" name="Notes Placeholder 2"/>
          <p:cNvSpPr>
            <a:spLocks noGrp="1"/>
          </p:cNvSpPr>
          <p:nvPr>
            <p:ph type="body" idx="1"/>
          </p:nvPr>
        </p:nvSpPr>
        <p:spPr bwMode="auto"/>
        <p:txBody>
          <a:bodyPr/>
          <a:lstStyle/>
          <a:p>
            <a:pPr>
              <a:defRPr/>
            </a:pPr>
            <a:endParaRPr dirty="0"/>
          </a:p>
        </p:txBody>
      </p:sp>
      <p:sp>
        <p:nvSpPr>
          <p:cNvPr id="32330572" name="Slide Number Placeholder 3"/>
          <p:cNvSpPr>
            <a:spLocks noGrp="1"/>
          </p:cNvSpPr>
          <p:nvPr>
            <p:ph type="sldNum" sz="quarter" idx="10"/>
          </p:nvPr>
        </p:nvSpPr>
        <p:spPr bwMode="auto"/>
        <p:txBody>
          <a:bodyPr/>
          <a:lstStyle/>
          <a:p>
            <a:pPr>
              <a:defRPr/>
            </a:pPr>
            <a:fld id="{5D824B92-A811-3114-C779-CE591F16F88B}" type="slidenum">
              <a:rPr/>
              <a:t>1</a:t>
            </a:fld>
            <a:endParaRPr/>
          </a:p>
        </p:txBody>
      </p:sp>
    </p:spTree>
    <p:extLst>
      <p:ext uri="{BB962C8B-B14F-4D97-AF65-F5344CB8AC3E}">
        <p14:creationId xmlns:p14="http://schemas.microsoft.com/office/powerpoint/2010/main" val="388903368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PhAnim="0" type="title" preserve="1" userDrawn="1">
  <p:cSld name="Title Slide">
    <p:spTree>
      <p:nvGrpSpPr>
        <p:cNvPr id="1" name=""/>
        <p:cNvGrpSpPr/>
        <p:nvPr/>
      </p:nvGrpSpPr>
      <p:grpSpPr bwMode="auto">
        <a:xfrm>
          <a:off x="0" y="0"/>
          <a:ext cx="0" cy="0"/>
          <a:chOff x="0" y="0"/>
          <a:chExt cx="0" cy="0"/>
        </a:xfrm>
      </p:grpSpPr>
      <p:pic>
        <p:nvPicPr>
          <p:cNvPr id="1134914030" name="Picture 8"/>
          <p:cNvPicPr>
            <a:picLocks noChangeAspect="1"/>
          </p:cNvPicPr>
          <p:nvPr userDrawn="1"/>
        </p:nvPicPr>
        <p:blipFill rotWithShape="1">
          <a:blip r:embed="rId2"/>
          <a:srcRect r="6512"/>
          <a:stretch/>
        </p:blipFill>
        <p:spPr bwMode="auto">
          <a:xfrm>
            <a:off x="0" y="106237"/>
            <a:ext cx="12191999" cy="6190866"/>
          </a:xfrm>
          <a:prstGeom prst="rect">
            <a:avLst/>
          </a:prstGeom>
        </p:spPr>
      </p:pic>
      <p:sp>
        <p:nvSpPr>
          <p:cNvPr id="2015908710" name="Rectangle 9"/>
          <p:cNvSpPr/>
          <p:nvPr userDrawn="1"/>
        </p:nvSpPr>
        <p:spPr bwMode="auto">
          <a:xfrm>
            <a:off x="0" y="106237"/>
            <a:ext cx="12191999" cy="6190866"/>
          </a:xfrm>
          <a:prstGeom prst="rect">
            <a:avLst/>
          </a:prstGeom>
          <a:solidFill>
            <a:schemeClr val="bg2">
              <a:lumMod val="1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pic>
        <p:nvPicPr>
          <p:cNvPr id="1464996116" name="Picture 11"/>
          <p:cNvPicPr>
            <a:picLocks noChangeAspect="1"/>
          </p:cNvPicPr>
          <p:nvPr userDrawn="1"/>
        </p:nvPicPr>
        <p:blipFill rotWithShape="1">
          <a:blip r:embed="rId3"/>
          <a:stretch/>
        </p:blipFill>
        <p:spPr bwMode="auto">
          <a:xfrm>
            <a:off x="563490" y="1550992"/>
            <a:ext cx="3718143" cy="2791182"/>
          </a:xfrm>
          <a:prstGeom prst="rect">
            <a:avLst/>
          </a:prstGeom>
        </p:spPr>
      </p:pic>
      <p:pic>
        <p:nvPicPr>
          <p:cNvPr id="2021704838" name="Picture 10"/>
          <p:cNvPicPr>
            <a:picLocks noChangeAspect="1"/>
          </p:cNvPicPr>
          <p:nvPr userDrawn="1"/>
        </p:nvPicPr>
        <p:blipFill rotWithShape="1">
          <a:blip r:embed="rId4"/>
          <a:stretch/>
        </p:blipFill>
        <p:spPr bwMode="auto">
          <a:xfrm>
            <a:off x="0" y="0"/>
            <a:ext cx="12191999" cy="6858000"/>
          </a:xfrm>
          <a:prstGeom prst="rect">
            <a:avLst/>
          </a:prstGeom>
        </p:spPr>
      </p:pic>
      <p:sp>
        <p:nvSpPr>
          <p:cNvPr id="1456029112" name="Title 1"/>
          <p:cNvSpPr>
            <a:spLocks noGrp="1"/>
          </p:cNvSpPr>
          <p:nvPr>
            <p:ph type="ctrTitle"/>
          </p:nvPr>
        </p:nvSpPr>
        <p:spPr bwMode="auto">
          <a:xfrm>
            <a:off x="4845125" y="1752783"/>
            <a:ext cx="6508674" cy="2387599"/>
          </a:xfrm>
        </p:spPr>
        <p:txBody>
          <a:bodyPr anchor="t">
            <a:normAutofit/>
          </a:bodyPr>
          <a:lstStyle>
            <a:lvl1pPr algn="l">
              <a:defRPr sz="4000">
                <a:solidFill>
                  <a:schemeClr val="bg1"/>
                </a:solidFill>
              </a:defRPr>
            </a:lvl1pPr>
          </a:lstStyle>
          <a:p>
            <a:pPr>
              <a:defRPr/>
            </a:pPr>
            <a:r>
              <a:rPr lang="en-US"/>
              <a:t>Click to edit Master title style</a:t>
            </a:r>
            <a:endParaRPr/>
          </a:p>
        </p:txBody>
      </p:sp>
      <p:sp>
        <p:nvSpPr>
          <p:cNvPr id="2046130104" name="Subtitle 2"/>
          <p:cNvSpPr>
            <a:spLocks noGrp="1"/>
          </p:cNvSpPr>
          <p:nvPr>
            <p:ph type="subTitle" idx="1"/>
          </p:nvPr>
        </p:nvSpPr>
        <p:spPr bwMode="auto">
          <a:xfrm>
            <a:off x="4845125" y="3602037"/>
            <a:ext cx="6508674" cy="1655761"/>
          </a:xfrm>
        </p:spPr>
        <p:txBody>
          <a:bodyPr>
            <a:normAutofit/>
          </a:bodyPr>
          <a:lstStyle>
            <a:lvl1pPr marL="0" indent="0" algn="l">
              <a:buNone/>
              <a:defRPr sz="2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en-US"/>
              <a:t>Click to edit Master subtitle style</a:t>
            </a:r>
            <a:endParaRPr/>
          </a:p>
        </p:txBody>
      </p:sp>
      <p:sp>
        <p:nvSpPr>
          <p:cNvPr id="17830335" name="Date Placeholder 3"/>
          <p:cNvSpPr>
            <a:spLocks noGrp="1"/>
          </p:cNvSpPr>
          <p:nvPr>
            <p:ph type="dt" sz="half" idx="10"/>
          </p:nvPr>
        </p:nvSpPr>
        <p:spPr bwMode="auto"/>
        <p:txBody>
          <a:bodyPr/>
          <a:lstStyle>
            <a:lvl1pPr>
              <a:defRPr>
                <a:solidFill>
                  <a:schemeClr val="bg1"/>
                </a:solidFill>
              </a:defRPr>
            </a:lvl1pPr>
          </a:lstStyle>
          <a:p>
            <a:pPr>
              <a:defRPr/>
            </a:pPr>
            <a:fld id="{DAE61978-EFBB-0745-49FE-03DC7A0FE9BD}" type="datetime1">
              <a:rPr lang="en-US"/>
              <a:t>10/13/2026</a:t>
            </a:fld>
            <a:endParaRPr lang="en-US"/>
          </a:p>
        </p:txBody>
      </p:sp>
      <p:sp>
        <p:nvSpPr>
          <p:cNvPr id="688372628" name="Footer Placeholder 4"/>
          <p:cNvSpPr>
            <a:spLocks noGrp="1"/>
          </p:cNvSpPr>
          <p:nvPr>
            <p:ph type="ftr" sz="quarter" idx="11"/>
          </p:nvPr>
        </p:nvSpPr>
        <p:spPr bwMode="auto"/>
        <p:txBody>
          <a:bodyPr/>
          <a:lstStyle>
            <a:lvl1pPr>
              <a:defRPr>
                <a:solidFill>
                  <a:schemeClr val="bg1"/>
                </a:solidFill>
              </a:defRPr>
            </a:lvl1pPr>
          </a:lstStyle>
          <a:p>
            <a:pPr>
              <a:defRPr/>
            </a:pPr>
            <a:endParaRPr lang="en-US"/>
          </a:p>
        </p:txBody>
      </p:sp>
      <p:sp>
        <p:nvSpPr>
          <p:cNvPr id="1444256817" name="Slide Number Placeholder 5"/>
          <p:cNvSpPr>
            <a:spLocks noGrp="1"/>
          </p:cNvSpPr>
          <p:nvPr>
            <p:ph type="sldNum" sz="quarter" idx="12"/>
          </p:nvPr>
        </p:nvSpPr>
        <p:spPr bwMode="auto"/>
        <p:txBody>
          <a:bodyPr/>
          <a:lstStyle>
            <a:lvl1pPr>
              <a:defRPr>
                <a:solidFill>
                  <a:schemeClr val="bg1"/>
                </a:solidFill>
              </a:defRPr>
            </a:lvl1pPr>
          </a:lstStyle>
          <a:p>
            <a:pPr>
              <a:defRPr/>
            </a:pPr>
            <a:fld id="{0CE68F04-8C45-4A80-901C-428EAFDC5CAA}" type="slidenum">
              <a:rPr lang="en-US"/>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PhAnim="0" preserve="1" userDrawn="1">
  <p:cSld name="Section Header">
    <p:spTree>
      <p:nvGrpSpPr>
        <p:cNvPr id="1" name=""/>
        <p:cNvGrpSpPr/>
        <p:nvPr/>
      </p:nvGrpSpPr>
      <p:grpSpPr bwMode="auto">
        <a:xfrm>
          <a:off x="0" y="0"/>
          <a:ext cx="0" cy="0"/>
          <a:chOff x="0" y="0"/>
          <a:chExt cx="0" cy="0"/>
        </a:xfrm>
      </p:grpSpPr>
      <p:pic>
        <p:nvPicPr>
          <p:cNvPr id="1410415826" name="Picture 6"/>
          <p:cNvPicPr>
            <a:picLocks noChangeAspect="1"/>
          </p:cNvPicPr>
          <p:nvPr userDrawn="1"/>
        </p:nvPicPr>
        <p:blipFill rotWithShape="1">
          <a:blip r:embed="rId2"/>
          <a:stretch/>
        </p:blipFill>
        <p:spPr bwMode="auto">
          <a:xfrm>
            <a:off x="0" y="0"/>
            <a:ext cx="12191999" cy="6858000"/>
          </a:xfrm>
          <a:prstGeom prst="rect">
            <a:avLst/>
          </a:prstGeom>
        </p:spPr>
      </p:pic>
      <p:sp>
        <p:nvSpPr>
          <p:cNvPr id="1676148469" name="Date Placeholder 3"/>
          <p:cNvSpPr>
            <a:spLocks noGrp="1"/>
          </p:cNvSpPr>
          <p:nvPr>
            <p:ph type="dt" sz="half" idx="10"/>
          </p:nvPr>
        </p:nvSpPr>
        <p:spPr bwMode="auto"/>
        <p:txBody>
          <a:bodyPr/>
          <a:lstStyle>
            <a:lvl1pPr>
              <a:defRPr>
                <a:solidFill>
                  <a:schemeClr val="bg1"/>
                </a:solidFill>
              </a:defRPr>
            </a:lvl1pPr>
          </a:lstStyle>
          <a:p>
            <a:pPr>
              <a:defRPr/>
            </a:pPr>
            <a:fld id="{2B2CD58B-392C-4A13-1B6A-D20FE658F366}" type="datetime1">
              <a:rPr lang="en-US"/>
              <a:t>10/13/2026</a:t>
            </a:fld>
            <a:endParaRPr lang="en-US"/>
          </a:p>
        </p:txBody>
      </p:sp>
      <p:sp>
        <p:nvSpPr>
          <p:cNvPr id="381245310" name="Footer Placeholder 4"/>
          <p:cNvSpPr>
            <a:spLocks noGrp="1"/>
          </p:cNvSpPr>
          <p:nvPr>
            <p:ph type="ftr" sz="quarter" idx="11"/>
          </p:nvPr>
        </p:nvSpPr>
        <p:spPr bwMode="auto"/>
        <p:txBody>
          <a:bodyPr/>
          <a:lstStyle>
            <a:lvl1pPr>
              <a:defRPr>
                <a:solidFill>
                  <a:schemeClr val="bg1"/>
                </a:solidFill>
              </a:defRPr>
            </a:lvl1pPr>
          </a:lstStyle>
          <a:p>
            <a:pPr>
              <a:defRPr/>
            </a:pPr>
            <a:endParaRPr lang="en-US"/>
          </a:p>
        </p:txBody>
      </p:sp>
      <p:sp>
        <p:nvSpPr>
          <p:cNvPr id="622724888" name="Slide Number Placeholder 5"/>
          <p:cNvSpPr>
            <a:spLocks noGrp="1"/>
          </p:cNvSpPr>
          <p:nvPr>
            <p:ph type="sldNum" sz="quarter" idx="12"/>
          </p:nvPr>
        </p:nvSpPr>
        <p:spPr bwMode="auto"/>
        <p:txBody>
          <a:bodyPr/>
          <a:lstStyle>
            <a:lvl1pPr>
              <a:defRPr>
                <a:solidFill>
                  <a:schemeClr val="bg1"/>
                </a:solidFill>
              </a:defRPr>
            </a:lvl1pPr>
          </a:lstStyle>
          <a:p>
            <a:pPr>
              <a:defRPr/>
            </a:pPr>
            <a:fld id="{0CE68F04-8C45-4A80-901C-428EAFDC5CAA}" type="slidenum">
              <a:rPr lang="en-US"/>
              <a:t>‹#›</a:t>
            </a:fld>
            <a:endParaRPr lang="en-US"/>
          </a:p>
        </p:txBody>
      </p:sp>
      <p:sp>
        <p:nvSpPr>
          <p:cNvPr id="357719765" name="Subtitle 2"/>
          <p:cNvSpPr>
            <a:spLocks noGrp="1"/>
          </p:cNvSpPr>
          <p:nvPr>
            <p:ph type="subTitle" idx="13"/>
          </p:nvPr>
        </p:nvSpPr>
        <p:spPr bwMode="auto">
          <a:xfrm>
            <a:off x="4845125" y="3602037"/>
            <a:ext cx="6508674" cy="1655761"/>
          </a:xfrm>
        </p:spPr>
        <p:txBody>
          <a:bodyPr>
            <a:normAutofit/>
          </a:bodyPr>
          <a:lstStyle>
            <a:lvl1pPr marL="0" indent="0" algn="l">
              <a:buNone/>
              <a:defRPr sz="22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en-US"/>
              <a:t>Click to edit Master subtitle style</a:t>
            </a:r>
            <a:endParaRPr/>
          </a:p>
        </p:txBody>
      </p:sp>
      <p:pic>
        <p:nvPicPr>
          <p:cNvPr id="926791351" name="Picture 9"/>
          <p:cNvPicPr>
            <a:picLocks noChangeAspect="1"/>
          </p:cNvPicPr>
          <p:nvPr userDrawn="1"/>
        </p:nvPicPr>
        <p:blipFill rotWithShape="1">
          <a:blip r:embed="rId3"/>
          <a:stretch/>
        </p:blipFill>
        <p:spPr bwMode="auto">
          <a:xfrm>
            <a:off x="563491" y="1550991"/>
            <a:ext cx="3718143" cy="2791182"/>
          </a:xfrm>
          <a:prstGeom prst="rect">
            <a:avLst/>
          </a:prstGeom>
        </p:spPr>
      </p:pic>
      <p:sp>
        <p:nvSpPr>
          <p:cNvPr id="936072197" name="Title 1"/>
          <p:cNvSpPr>
            <a:spLocks noGrp="1"/>
          </p:cNvSpPr>
          <p:nvPr>
            <p:ph type="title"/>
          </p:nvPr>
        </p:nvSpPr>
        <p:spPr bwMode="auto">
          <a:xfrm>
            <a:off x="4845125" y="1773237"/>
            <a:ext cx="6508674" cy="1828800"/>
          </a:xfrm>
        </p:spPr>
        <p:txBody>
          <a:bodyPr anchor="t">
            <a:normAutofit/>
          </a:bodyPr>
          <a:lstStyle>
            <a:lvl1pPr>
              <a:defRPr sz="4000"/>
            </a:lvl1pPr>
          </a:lstStyle>
          <a:p>
            <a:pPr>
              <a:defRPr/>
            </a:pPr>
            <a:r>
              <a:rPr lang="en-US"/>
              <a:t>Click to edit Master title style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PhAnim="0" preserve="1" userDrawn="1">
  <p:cSld name="Title and Content">
    <p:spTree>
      <p:nvGrpSpPr>
        <p:cNvPr id="1" name=""/>
        <p:cNvGrpSpPr/>
        <p:nvPr/>
      </p:nvGrpSpPr>
      <p:grpSpPr bwMode="auto">
        <a:xfrm>
          <a:off x="0" y="0"/>
          <a:ext cx="0" cy="0"/>
          <a:chOff x="0" y="0"/>
          <a:chExt cx="0" cy="0"/>
        </a:xfrm>
      </p:grpSpPr>
      <p:pic>
        <p:nvPicPr>
          <p:cNvPr id="1370207719" name="Picture 6"/>
          <p:cNvPicPr>
            <a:picLocks noChangeAspect="1"/>
          </p:cNvPicPr>
          <p:nvPr userDrawn="1"/>
        </p:nvPicPr>
        <p:blipFill rotWithShape="1">
          <a:blip r:embed="rId2"/>
          <a:stretch/>
        </p:blipFill>
        <p:spPr bwMode="auto">
          <a:xfrm>
            <a:off x="0" y="0"/>
            <a:ext cx="12191999" cy="6858000"/>
          </a:xfrm>
          <a:prstGeom prst="rect">
            <a:avLst/>
          </a:prstGeom>
        </p:spPr>
      </p:pic>
      <p:sp>
        <p:nvSpPr>
          <p:cNvPr id="748199462" name="Content Placeholder 2"/>
          <p:cNvSpPr>
            <a:spLocks noGrp="1"/>
          </p:cNvSpPr>
          <p:nvPr>
            <p:ph idx="1"/>
          </p:nvPr>
        </p:nvSpPr>
        <p:spPr bwMode="auto">
          <a:xfrm>
            <a:off x="838198" y="1511989"/>
            <a:ext cx="10515600" cy="4351338"/>
          </a:xfrm>
        </p:spPr>
        <p:txBody>
          <a:bodyPr>
            <a:noAutofit/>
          </a:bodyPr>
          <a:lstStyle>
            <a:lvl1pPr>
              <a:buClr>
                <a:schemeClr val="accent1"/>
              </a:buClr>
              <a:defRPr sz="1600"/>
            </a:lvl1pPr>
            <a:lvl2pPr>
              <a:buClr>
                <a:schemeClr val="accent1"/>
              </a:buClr>
              <a:defRPr sz="1600"/>
            </a:lvl2pPr>
            <a:lvl3pPr>
              <a:buClr>
                <a:schemeClr val="accent1"/>
              </a:buClr>
              <a:defRPr sz="1600"/>
            </a:lvl3pPr>
            <a:lvl4pPr>
              <a:buClr>
                <a:schemeClr val="accent1"/>
              </a:buClr>
              <a:defRPr sz="1600"/>
            </a:lvl4pPr>
            <a:lvl5pPr>
              <a:buClr>
                <a:schemeClr val="accent1"/>
              </a:buClr>
              <a:defRPr sz="1600"/>
            </a:lvl5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873197065" name="Date Placeholder 3"/>
          <p:cNvSpPr>
            <a:spLocks noGrp="1"/>
          </p:cNvSpPr>
          <p:nvPr>
            <p:ph type="dt" sz="half" idx="10"/>
          </p:nvPr>
        </p:nvSpPr>
        <p:spPr bwMode="auto"/>
        <p:txBody>
          <a:bodyPr/>
          <a:lstStyle>
            <a:lvl1pPr>
              <a:defRPr>
                <a:solidFill>
                  <a:schemeClr val="bg1"/>
                </a:solidFill>
              </a:defRPr>
            </a:lvl1pPr>
          </a:lstStyle>
          <a:p>
            <a:pPr>
              <a:defRPr/>
            </a:pPr>
            <a:fld id="{9C8A5D87-394E-E16E-EF59-03C978850F9A}" type="datetime1">
              <a:rPr lang="en-US"/>
              <a:t>10/13/2026</a:t>
            </a:fld>
            <a:endParaRPr lang="en-US"/>
          </a:p>
        </p:txBody>
      </p:sp>
      <p:sp>
        <p:nvSpPr>
          <p:cNvPr id="1833688582" name="Footer Placeholder 4"/>
          <p:cNvSpPr>
            <a:spLocks noGrp="1"/>
          </p:cNvSpPr>
          <p:nvPr>
            <p:ph type="ftr" sz="quarter" idx="11"/>
          </p:nvPr>
        </p:nvSpPr>
        <p:spPr bwMode="auto"/>
        <p:txBody>
          <a:bodyPr/>
          <a:lstStyle>
            <a:lvl1pPr>
              <a:defRPr>
                <a:solidFill>
                  <a:schemeClr val="bg1"/>
                </a:solidFill>
              </a:defRPr>
            </a:lvl1pPr>
          </a:lstStyle>
          <a:p>
            <a:pPr>
              <a:defRPr/>
            </a:pPr>
            <a:endParaRPr lang="en-US"/>
          </a:p>
        </p:txBody>
      </p:sp>
      <p:sp>
        <p:nvSpPr>
          <p:cNvPr id="153882163" name="Slide Number Placeholder 5"/>
          <p:cNvSpPr>
            <a:spLocks noGrp="1"/>
          </p:cNvSpPr>
          <p:nvPr>
            <p:ph type="sldNum" sz="quarter" idx="12"/>
          </p:nvPr>
        </p:nvSpPr>
        <p:spPr bwMode="auto"/>
        <p:txBody>
          <a:bodyPr/>
          <a:lstStyle>
            <a:lvl1pPr>
              <a:defRPr>
                <a:solidFill>
                  <a:schemeClr val="bg1"/>
                </a:solidFill>
              </a:defRPr>
            </a:lvl1pPr>
          </a:lstStyle>
          <a:p>
            <a:pPr>
              <a:defRPr/>
            </a:pPr>
            <a:fld id="{0CE68F04-8C45-4A80-901C-428EAFDC5CAA}" type="slidenum">
              <a:rPr lang="en-US"/>
              <a:t>‹#›</a:t>
            </a:fld>
            <a:endParaRPr lang="en-US"/>
          </a:p>
        </p:txBody>
      </p:sp>
      <p:pic>
        <p:nvPicPr>
          <p:cNvPr id="183901765" name="Picture 7"/>
          <p:cNvPicPr>
            <a:picLocks noChangeAspect="1"/>
          </p:cNvPicPr>
          <p:nvPr userDrawn="1"/>
        </p:nvPicPr>
        <p:blipFill rotWithShape="1">
          <a:blip r:embed="rId3"/>
          <a:stretch/>
        </p:blipFill>
        <p:spPr bwMode="auto">
          <a:xfrm>
            <a:off x="11633859" y="225631"/>
            <a:ext cx="473212" cy="654254"/>
          </a:xfrm>
          <a:prstGeom prst="rect">
            <a:avLst/>
          </a:prstGeom>
        </p:spPr>
      </p:pic>
      <p:sp>
        <p:nvSpPr>
          <p:cNvPr id="770859115" name="Title 1"/>
          <p:cNvSpPr>
            <a:spLocks noGrp="1"/>
          </p:cNvSpPr>
          <p:nvPr>
            <p:ph type="title"/>
          </p:nvPr>
        </p:nvSpPr>
        <p:spPr bwMode="auto">
          <a:xfrm>
            <a:off x="838198" y="556963"/>
            <a:ext cx="10515600" cy="756146"/>
          </a:xfrm>
        </p:spPr>
        <p:txBody>
          <a:bodyPr anchor="b">
            <a:normAutofit/>
          </a:bodyPr>
          <a:lstStyle>
            <a:lvl1pPr>
              <a:defRPr sz="3200"/>
            </a:lvl1pPr>
          </a:lstStyle>
          <a:p>
            <a:pPr>
              <a:defRPr/>
            </a:pPr>
            <a:r>
              <a:rPr lang="en-US"/>
              <a:t>Click to edit Master title style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PhAnim="0" type="twoObj" preserve="1" userDrawn="1">
  <p:cSld name="Two Content">
    <p:spTree>
      <p:nvGrpSpPr>
        <p:cNvPr id="1" name=""/>
        <p:cNvGrpSpPr/>
        <p:nvPr/>
      </p:nvGrpSpPr>
      <p:grpSpPr bwMode="auto">
        <a:xfrm>
          <a:off x="0" y="0"/>
          <a:ext cx="0" cy="0"/>
          <a:chOff x="0" y="0"/>
          <a:chExt cx="0" cy="0"/>
        </a:xfrm>
      </p:grpSpPr>
      <p:pic>
        <p:nvPicPr>
          <p:cNvPr id="402962137" name="Picture 7"/>
          <p:cNvPicPr>
            <a:picLocks noChangeAspect="1"/>
          </p:cNvPicPr>
          <p:nvPr userDrawn="1"/>
        </p:nvPicPr>
        <p:blipFill rotWithShape="1">
          <a:blip r:embed="rId2"/>
          <a:stretch/>
        </p:blipFill>
        <p:spPr bwMode="auto">
          <a:xfrm>
            <a:off x="0" y="0"/>
            <a:ext cx="12191999" cy="6858000"/>
          </a:xfrm>
          <a:prstGeom prst="rect">
            <a:avLst/>
          </a:prstGeom>
        </p:spPr>
      </p:pic>
      <p:sp>
        <p:nvSpPr>
          <p:cNvPr id="1338574570" name="Title 1"/>
          <p:cNvSpPr>
            <a:spLocks noGrp="1"/>
          </p:cNvSpPr>
          <p:nvPr>
            <p:ph type="title"/>
          </p:nvPr>
        </p:nvSpPr>
        <p:spPr bwMode="auto">
          <a:xfrm>
            <a:off x="838198" y="556963"/>
            <a:ext cx="10515600" cy="756146"/>
          </a:xfrm>
        </p:spPr>
        <p:txBody>
          <a:bodyPr anchor="b">
            <a:normAutofit/>
          </a:bodyPr>
          <a:lstStyle>
            <a:lvl1pPr>
              <a:defRPr sz="3200"/>
            </a:lvl1pPr>
          </a:lstStyle>
          <a:p>
            <a:pPr>
              <a:defRPr/>
            </a:pPr>
            <a:r>
              <a:rPr lang="en-US"/>
              <a:t>Click to edit Master title style</a:t>
            </a:r>
            <a:endParaRPr/>
          </a:p>
        </p:txBody>
      </p:sp>
      <p:sp>
        <p:nvSpPr>
          <p:cNvPr id="1066959918" name="Content Placeholder 2"/>
          <p:cNvSpPr>
            <a:spLocks noGrp="1"/>
          </p:cNvSpPr>
          <p:nvPr>
            <p:ph sz="half" idx="1"/>
          </p:nvPr>
        </p:nvSpPr>
        <p:spPr bwMode="auto">
          <a:xfrm>
            <a:off x="838198" y="1448047"/>
            <a:ext cx="5181599" cy="4698975"/>
          </a:xfrm>
        </p:spPr>
        <p:txBody>
          <a:bodyPr>
            <a:normAutofit/>
          </a:bodyPr>
          <a:lstStyle>
            <a:lvl1pPr>
              <a:buClr>
                <a:schemeClr val="accent1"/>
              </a:buClr>
              <a:defRPr sz="1600"/>
            </a:lvl1pPr>
            <a:lvl2pPr>
              <a:buClr>
                <a:schemeClr val="accent1"/>
              </a:buClr>
              <a:defRPr sz="1600"/>
            </a:lvl2pPr>
            <a:lvl3pPr>
              <a:buClr>
                <a:schemeClr val="accent1"/>
              </a:buClr>
              <a:defRPr sz="1600"/>
            </a:lvl3pPr>
            <a:lvl4pPr>
              <a:buClr>
                <a:schemeClr val="accent1"/>
              </a:buClr>
              <a:defRPr sz="1600"/>
            </a:lvl4pPr>
            <a:lvl5pPr>
              <a:buClr>
                <a:schemeClr val="accent1"/>
              </a:buClr>
              <a:defRPr sz="1600"/>
            </a:lvl5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148002834" name="Content Placeholder 3"/>
          <p:cNvSpPr>
            <a:spLocks noGrp="1"/>
          </p:cNvSpPr>
          <p:nvPr>
            <p:ph sz="half" idx="2"/>
          </p:nvPr>
        </p:nvSpPr>
        <p:spPr bwMode="auto">
          <a:xfrm>
            <a:off x="6172200" y="1448047"/>
            <a:ext cx="5181599" cy="4698975"/>
          </a:xfrm>
        </p:spPr>
        <p:txBody>
          <a:bodyPr>
            <a:normAutofit/>
          </a:bodyPr>
          <a:lstStyle>
            <a:lvl1pPr>
              <a:buClr>
                <a:schemeClr val="accent1"/>
              </a:buClr>
              <a:defRPr sz="1600"/>
            </a:lvl1pPr>
            <a:lvl2pPr>
              <a:buClr>
                <a:schemeClr val="accent1"/>
              </a:buClr>
              <a:defRPr sz="1600"/>
            </a:lvl2pPr>
            <a:lvl3pPr>
              <a:buClr>
                <a:schemeClr val="accent1"/>
              </a:buClr>
              <a:defRPr sz="1600"/>
            </a:lvl3pPr>
            <a:lvl4pPr>
              <a:buClr>
                <a:schemeClr val="accent1"/>
              </a:buClr>
              <a:defRPr sz="1600"/>
            </a:lvl4pPr>
            <a:lvl5pPr>
              <a:buClr>
                <a:schemeClr val="accent1"/>
              </a:buClr>
              <a:defRPr sz="1600"/>
            </a:lvl5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212441027" name="Date Placeholder 4"/>
          <p:cNvSpPr>
            <a:spLocks noGrp="1"/>
          </p:cNvSpPr>
          <p:nvPr>
            <p:ph type="dt" sz="half" idx="10"/>
          </p:nvPr>
        </p:nvSpPr>
        <p:spPr bwMode="auto"/>
        <p:txBody>
          <a:bodyPr/>
          <a:lstStyle>
            <a:lvl1pPr>
              <a:defRPr>
                <a:solidFill>
                  <a:schemeClr val="bg1"/>
                </a:solidFill>
              </a:defRPr>
            </a:lvl1pPr>
          </a:lstStyle>
          <a:p>
            <a:pPr>
              <a:defRPr/>
            </a:pPr>
            <a:fld id="{83114D5A-F34A-7C89-61F9-3E913B98D00B}" type="datetime1">
              <a:rPr lang="en-US"/>
              <a:t>10/13/2026</a:t>
            </a:fld>
            <a:endParaRPr lang="en-US"/>
          </a:p>
        </p:txBody>
      </p:sp>
      <p:sp>
        <p:nvSpPr>
          <p:cNvPr id="545358885" name="Footer Placeholder 5"/>
          <p:cNvSpPr>
            <a:spLocks noGrp="1"/>
          </p:cNvSpPr>
          <p:nvPr>
            <p:ph type="ftr" sz="quarter" idx="11"/>
          </p:nvPr>
        </p:nvSpPr>
        <p:spPr bwMode="auto"/>
        <p:txBody>
          <a:bodyPr/>
          <a:lstStyle>
            <a:lvl1pPr>
              <a:defRPr>
                <a:solidFill>
                  <a:schemeClr val="bg1"/>
                </a:solidFill>
              </a:defRPr>
            </a:lvl1pPr>
          </a:lstStyle>
          <a:p>
            <a:pPr>
              <a:defRPr/>
            </a:pPr>
            <a:endParaRPr lang="en-US"/>
          </a:p>
        </p:txBody>
      </p:sp>
      <p:sp>
        <p:nvSpPr>
          <p:cNvPr id="83898662" name="Slide Number Placeholder 6"/>
          <p:cNvSpPr>
            <a:spLocks noGrp="1"/>
          </p:cNvSpPr>
          <p:nvPr>
            <p:ph type="sldNum" sz="quarter" idx="12"/>
          </p:nvPr>
        </p:nvSpPr>
        <p:spPr bwMode="auto"/>
        <p:txBody>
          <a:bodyPr/>
          <a:lstStyle>
            <a:lvl1pPr>
              <a:defRPr>
                <a:solidFill>
                  <a:schemeClr val="bg1"/>
                </a:solidFill>
              </a:defRPr>
            </a:lvl1pPr>
          </a:lstStyle>
          <a:p>
            <a:pPr>
              <a:defRPr/>
            </a:pPr>
            <a:fld id="{0CE68F04-8C45-4A80-901C-428EAFDC5CAA}" type="slidenum">
              <a:rPr lang="en-US"/>
              <a:t>‹#›</a:t>
            </a:fld>
            <a:endParaRPr lang="en-US"/>
          </a:p>
        </p:txBody>
      </p:sp>
      <p:pic>
        <p:nvPicPr>
          <p:cNvPr id="893950115" name="Picture 8"/>
          <p:cNvPicPr>
            <a:picLocks noChangeAspect="1"/>
          </p:cNvPicPr>
          <p:nvPr userDrawn="1"/>
        </p:nvPicPr>
        <p:blipFill rotWithShape="1">
          <a:blip r:embed="rId3"/>
          <a:stretch/>
        </p:blipFill>
        <p:spPr bwMode="auto">
          <a:xfrm>
            <a:off x="11633859" y="225631"/>
            <a:ext cx="473212" cy="654254"/>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PhAnim="0" preserve="1" userDrawn="1">
  <p:cSld name="Comparison">
    <p:spTree>
      <p:nvGrpSpPr>
        <p:cNvPr id="1" name=""/>
        <p:cNvGrpSpPr/>
        <p:nvPr/>
      </p:nvGrpSpPr>
      <p:grpSpPr bwMode="auto">
        <a:xfrm>
          <a:off x="0" y="0"/>
          <a:ext cx="0" cy="0"/>
          <a:chOff x="0" y="0"/>
          <a:chExt cx="0" cy="0"/>
        </a:xfrm>
      </p:grpSpPr>
      <p:pic>
        <p:nvPicPr>
          <p:cNvPr id="696196644" name="Picture 9"/>
          <p:cNvPicPr>
            <a:picLocks noChangeAspect="1"/>
          </p:cNvPicPr>
          <p:nvPr userDrawn="1"/>
        </p:nvPicPr>
        <p:blipFill rotWithShape="1">
          <a:blip r:embed="rId2"/>
          <a:stretch/>
        </p:blipFill>
        <p:spPr bwMode="auto">
          <a:xfrm>
            <a:off x="0" y="0"/>
            <a:ext cx="12191999" cy="6858000"/>
          </a:xfrm>
          <a:prstGeom prst="rect">
            <a:avLst/>
          </a:prstGeom>
        </p:spPr>
      </p:pic>
      <p:sp>
        <p:nvSpPr>
          <p:cNvPr id="1891322827" name="Text Placeholder 2"/>
          <p:cNvSpPr>
            <a:spLocks noGrp="1"/>
          </p:cNvSpPr>
          <p:nvPr>
            <p:ph type="body" idx="1"/>
          </p:nvPr>
        </p:nvSpPr>
        <p:spPr bwMode="auto">
          <a:xfrm>
            <a:off x="839787" y="1448047"/>
            <a:ext cx="5157785" cy="823911"/>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en-US"/>
              <a:t>Click to edit Master text styles</a:t>
            </a:r>
            <a:endParaRPr/>
          </a:p>
        </p:txBody>
      </p:sp>
      <p:sp>
        <p:nvSpPr>
          <p:cNvPr id="164396965" name="Text Placeholder 4"/>
          <p:cNvSpPr>
            <a:spLocks noGrp="1"/>
          </p:cNvSpPr>
          <p:nvPr>
            <p:ph type="body" sz="quarter" idx="3"/>
          </p:nvPr>
        </p:nvSpPr>
        <p:spPr bwMode="auto">
          <a:xfrm>
            <a:off x="6172200" y="1448047"/>
            <a:ext cx="5183187" cy="823911"/>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en-US"/>
              <a:t>Click to edit Master text styles</a:t>
            </a:r>
            <a:endParaRPr/>
          </a:p>
        </p:txBody>
      </p:sp>
      <p:sp>
        <p:nvSpPr>
          <p:cNvPr id="1858631099" name="Date Placeholder 6"/>
          <p:cNvSpPr>
            <a:spLocks noGrp="1"/>
          </p:cNvSpPr>
          <p:nvPr>
            <p:ph type="dt" sz="half" idx="10"/>
          </p:nvPr>
        </p:nvSpPr>
        <p:spPr bwMode="auto"/>
        <p:txBody>
          <a:bodyPr/>
          <a:lstStyle>
            <a:lvl1pPr>
              <a:defRPr>
                <a:solidFill>
                  <a:schemeClr val="bg1"/>
                </a:solidFill>
              </a:defRPr>
            </a:lvl1pPr>
          </a:lstStyle>
          <a:p>
            <a:pPr>
              <a:defRPr/>
            </a:pPr>
            <a:fld id="{A1493B0D-1639-5500-457E-13ACAD8A98A2}" type="datetime1">
              <a:rPr lang="en-US"/>
              <a:t>10/13/2026</a:t>
            </a:fld>
            <a:endParaRPr lang="en-US"/>
          </a:p>
        </p:txBody>
      </p:sp>
      <p:sp>
        <p:nvSpPr>
          <p:cNvPr id="2071496836" name="Footer Placeholder 7"/>
          <p:cNvSpPr>
            <a:spLocks noGrp="1"/>
          </p:cNvSpPr>
          <p:nvPr>
            <p:ph type="ftr" sz="quarter" idx="11"/>
          </p:nvPr>
        </p:nvSpPr>
        <p:spPr bwMode="auto"/>
        <p:txBody>
          <a:bodyPr/>
          <a:lstStyle>
            <a:lvl1pPr>
              <a:defRPr>
                <a:solidFill>
                  <a:schemeClr val="bg1"/>
                </a:solidFill>
              </a:defRPr>
            </a:lvl1pPr>
          </a:lstStyle>
          <a:p>
            <a:pPr>
              <a:defRPr/>
            </a:pPr>
            <a:endParaRPr lang="en-US"/>
          </a:p>
        </p:txBody>
      </p:sp>
      <p:sp>
        <p:nvSpPr>
          <p:cNvPr id="82236755" name="Slide Number Placeholder 8"/>
          <p:cNvSpPr>
            <a:spLocks noGrp="1"/>
          </p:cNvSpPr>
          <p:nvPr>
            <p:ph type="sldNum" sz="quarter" idx="12"/>
          </p:nvPr>
        </p:nvSpPr>
        <p:spPr bwMode="auto"/>
        <p:txBody>
          <a:bodyPr/>
          <a:lstStyle>
            <a:lvl1pPr>
              <a:defRPr>
                <a:solidFill>
                  <a:schemeClr val="bg1"/>
                </a:solidFill>
              </a:defRPr>
            </a:lvl1pPr>
          </a:lstStyle>
          <a:p>
            <a:pPr>
              <a:defRPr/>
            </a:pPr>
            <a:fld id="{0CE68F04-8C45-4A80-901C-428EAFDC5CAA}" type="slidenum">
              <a:rPr lang="en-US"/>
              <a:t>‹#›</a:t>
            </a:fld>
            <a:endParaRPr lang="en-US"/>
          </a:p>
        </p:txBody>
      </p:sp>
      <p:pic>
        <p:nvPicPr>
          <p:cNvPr id="1270215093" name="Picture 10"/>
          <p:cNvPicPr>
            <a:picLocks noChangeAspect="1"/>
          </p:cNvPicPr>
          <p:nvPr userDrawn="1"/>
        </p:nvPicPr>
        <p:blipFill rotWithShape="1">
          <a:blip r:embed="rId3"/>
          <a:stretch/>
        </p:blipFill>
        <p:spPr bwMode="auto">
          <a:xfrm>
            <a:off x="11633859" y="225631"/>
            <a:ext cx="473212" cy="654254"/>
          </a:xfrm>
          <a:prstGeom prst="rect">
            <a:avLst/>
          </a:prstGeom>
        </p:spPr>
      </p:pic>
      <p:sp>
        <p:nvSpPr>
          <p:cNvPr id="1603680511" name="Title 1"/>
          <p:cNvSpPr>
            <a:spLocks noGrp="1"/>
          </p:cNvSpPr>
          <p:nvPr>
            <p:ph type="title"/>
          </p:nvPr>
        </p:nvSpPr>
        <p:spPr bwMode="auto">
          <a:xfrm>
            <a:off x="838198" y="556963"/>
            <a:ext cx="10515600" cy="756146"/>
          </a:xfrm>
        </p:spPr>
        <p:txBody>
          <a:bodyPr anchor="b">
            <a:normAutofit/>
          </a:bodyPr>
          <a:lstStyle>
            <a:lvl1pPr>
              <a:defRPr sz="3200"/>
            </a:lvl1pPr>
          </a:lstStyle>
          <a:p>
            <a:pPr>
              <a:defRPr/>
            </a:pPr>
            <a:r>
              <a:rPr lang="en-US"/>
              <a:t>Click to edit Master title style</a:t>
            </a:r>
            <a:endParaRPr/>
          </a:p>
        </p:txBody>
      </p:sp>
      <p:sp>
        <p:nvSpPr>
          <p:cNvPr id="924768295" name="Content Placeholder 2"/>
          <p:cNvSpPr>
            <a:spLocks noGrp="1"/>
          </p:cNvSpPr>
          <p:nvPr>
            <p:ph sz="half" idx="13"/>
          </p:nvPr>
        </p:nvSpPr>
        <p:spPr bwMode="auto">
          <a:xfrm>
            <a:off x="838198" y="2406895"/>
            <a:ext cx="5181599" cy="3740126"/>
          </a:xfrm>
        </p:spPr>
        <p:txBody>
          <a:bodyPr>
            <a:normAutofit/>
          </a:bodyPr>
          <a:lstStyle>
            <a:lvl1pPr>
              <a:buClr>
                <a:schemeClr val="accent1"/>
              </a:buClr>
              <a:defRPr sz="1600"/>
            </a:lvl1pPr>
            <a:lvl2pPr>
              <a:buClr>
                <a:schemeClr val="accent1"/>
              </a:buClr>
              <a:defRPr sz="1600"/>
            </a:lvl2pPr>
            <a:lvl3pPr>
              <a:buClr>
                <a:schemeClr val="accent1"/>
              </a:buClr>
              <a:defRPr sz="1600"/>
            </a:lvl3pPr>
            <a:lvl4pPr>
              <a:buClr>
                <a:schemeClr val="accent1"/>
              </a:buClr>
              <a:defRPr sz="1600"/>
            </a:lvl4pPr>
            <a:lvl5pPr>
              <a:buClr>
                <a:schemeClr val="accent1"/>
              </a:buClr>
              <a:defRPr sz="1600"/>
            </a:lvl5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408113795" name="Content Placeholder 3"/>
          <p:cNvSpPr>
            <a:spLocks noGrp="1"/>
          </p:cNvSpPr>
          <p:nvPr>
            <p:ph sz="half" idx="2"/>
          </p:nvPr>
        </p:nvSpPr>
        <p:spPr bwMode="auto">
          <a:xfrm>
            <a:off x="6172200" y="2406895"/>
            <a:ext cx="5181599" cy="3740126"/>
          </a:xfrm>
        </p:spPr>
        <p:txBody>
          <a:bodyPr>
            <a:normAutofit/>
          </a:bodyPr>
          <a:lstStyle>
            <a:lvl1pPr>
              <a:buClr>
                <a:schemeClr val="accent1"/>
              </a:buClr>
              <a:defRPr sz="1600"/>
            </a:lvl1pPr>
            <a:lvl2pPr>
              <a:buClr>
                <a:schemeClr val="accent1"/>
              </a:buClr>
              <a:defRPr sz="1600"/>
            </a:lvl2pPr>
            <a:lvl3pPr>
              <a:buClr>
                <a:schemeClr val="accent1"/>
              </a:buClr>
              <a:defRPr sz="1600"/>
            </a:lvl3pPr>
            <a:lvl4pPr>
              <a:buClr>
                <a:schemeClr val="accent1"/>
              </a:buClr>
              <a:defRPr sz="1600"/>
            </a:lvl4pPr>
            <a:lvl5pPr>
              <a:buClr>
                <a:schemeClr val="accent1"/>
              </a:buClr>
              <a:defRPr sz="1600"/>
            </a:lvl5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PhAnim="0" preserve="1" userDrawn="1">
  <p:cSld name="Title Only">
    <p:spTree>
      <p:nvGrpSpPr>
        <p:cNvPr id="1" name=""/>
        <p:cNvGrpSpPr/>
        <p:nvPr/>
      </p:nvGrpSpPr>
      <p:grpSpPr bwMode="auto">
        <a:xfrm>
          <a:off x="0" y="0"/>
          <a:ext cx="0" cy="0"/>
          <a:chOff x="0" y="0"/>
          <a:chExt cx="0" cy="0"/>
        </a:xfrm>
      </p:grpSpPr>
      <p:pic>
        <p:nvPicPr>
          <p:cNvPr id="860193434" name="Picture 5"/>
          <p:cNvPicPr>
            <a:picLocks noChangeAspect="1"/>
          </p:cNvPicPr>
          <p:nvPr userDrawn="1"/>
        </p:nvPicPr>
        <p:blipFill rotWithShape="1">
          <a:blip r:embed="rId2"/>
          <a:stretch/>
        </p:blipFill>
        <p:spPr bwMode="auto">
          <a:xfrm>
            <a:off x="0" y="0"/>
            <a:ext cx="12191999" cy="6858000"/>
          </a:xfrm>
          <a:prstGeom prst="rect">
            <a:avLst/>
          </a:prstGeom>
        </p:spPr>
      </p:pic>
      <p:sp>
        <p:nvSpPr>
          <p:cNvPr id="1713000851" name="Date Placeholder 2"/>
          <p:cNvSpPr>
            <a:spLocks noGrp="1"/>
          </p:cNvSpPr>
          <p:nvPr>
            <p:ph type="dt" sz="half" idx="10"/>
          </p:nvPr>
        </p:nvSpPr>
        <p:spPr bwMode="auto"/>
        <p:txBody>
          <a:bodyPr/>
          <a:lstStyle>
            <a:lvl1pPr>
              <a:defRPr>
                <a:solidFill>
                  <a:schemeClr val="bg1"/>
                </a:solidFill>
              </a:defRPr>
            </a:lvl1pPr>
          </a:lstStyle>
          <a:p>
            <a:pPr>
              <a:defRPr/>
            </a:pPr>
            <a:fld id="{5698CAB7-57F9-1E3F-B9D7-112D7ACCA952}" type="datetime1">
              <a:rPr lang="en-US"/>
              <a:t>10/13/2026</a:t>
            </a:fld>
            <a:endParaRPr lang="en-US"/>
          </a:p>
        </p:txBody>
      </p:sp>
      <p:sp>
        <p:nvSpPr>
          <p:cNvPr id="743799492" name="Footer Placeholder 3"/>
          <p:cNvSpPr>
            <a:spLocks noGrp="1"/>
          </p:cNvSpPr>
          <p:nvPr>
            <p:ph type="ftr" sz="quarter" idx="11"/>
          </p:nvPr>
        </p:nvSpPr>
        <p:spPr bwMode="auto"/>
        <p:txBody>
          <a:bodyPr/>
          <a:lstStyle>
            <a:lvl1pPr>
              <a:defRPr>
                <a:solidFill>
                  <a:schemeClr val="bg1"/>
                </a:solidFill>
              </a:defRPr>
            </a:lvl1pPr>
          </a:lstStyle>
          <a:p>
            <a:pPr>
              <a:defRPr/>
            </a:pPr>
            <a:endParaRPr lang="en-US"/>
          </a:p>
        </p:txBody>
      </p:sp>
      <p:sp>
        <p:nvSpPr>
          <p:cNvPr id="1107758368" name="Slide Number Placeholder 4"/>
          <p:cNvSpPr>
            <a:spLocks noGrp="1"/>
          </p:cNvSpPr>
          <p:nvPr>
            <p:ph type="sldNum" sz="quarter" idx="12"/>
          </p:nvPr>
        </p:nvSpPr>
        <p:spPr bwMode="auto"/>
        <p:txBody>
          <a:bodyPr/>
          <a:lstStyle>
            <a:lvl1pPr>
              <a:defRPr>
                <a:solidFill>
                  <a:schemeClr val="bg1"/>
                </a:solidFill>
              </a:defRPr>
            </a:lvl1pPr>
          </a:lstStyle>
          <a:p>
            <a:pPr>
              <a:defRPr/>
            </a:pPr>
            <a:fld id="{0CE68F04-8C45-4A80-901C-428EAFDC5CAA}" type="slidenum">
              <a:rPr lang="en-US"/>
              <a:t>‹#›</a:t>
            </a:fld>
            <a:endParaRPr lang="en-US"/>
          </a:p>
        </p:txBody>
      </p:sp>
      <p:pic>
        <p:nvPicPr>
          <p:cNvPr id="1959883335" name="Picture 6"/>
          <p:cNvPicPr>
            <a:picLocks noChangeAspect="1"/>
          </p:cNvPicPr>
          <p:nvPr userDrawn="1"/>
        </p:nvPicPr>
        <p:blipFill rotWithShape="1">
          <a:blip r:embed="rId3"/>
          <a:stretch/>
        </p:blipFill>
        <p:spPr bwMode="auto">
          <a:xfrm>
            <a:off x="11633859" y="225631"/>
            <a:ext cx="473212" cy="654254"/>
          </a:xfrm>
          <a:prstGeom prst="rect">
            <a:avLst/>
          </a:prstGeom>
        </p:spPr>
      </p:pic>
      <p:sp>
        <p:nvSpPr>
          <p:cNvPr id="427519695" name="Title 1"/>
          <p:cNvSpPr>
            <a:spLocks noGrp="1"/>
          </p:cNvSpPr>
          <p:nvPr>
            <p:ph type="title"/>
          </p:nvPr>
        </p:nvSpPr>
        <p:spPr bwMode="auto">
          <a:xfrm>
            <a:off x="838198" y="556963"/>
            <a:ext cx="10515600" cy="756146"/>
          </a:xfrm>
        </p:spPr>
        <p:txBody>
          <a:bodyPr anchor="b">
            <a:normAutofit/>
          </a:bodyPr>
          <a:lstStyle>
            <a:lvl1pPr>
              <a:defRPr sz="3200"/>
            </a:lvl1pPr>
          </a:lstStyle>
          <a:p>
            <a:pPr>
              <a:defRPr/>
            </a:pPr>
            <a:r>
              <a:rPr lang="en-US"/>
              <a:t>Click to edit Master title style</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PhAnim="0" preserve="1" userDrawn="1">
  <p:cSld name="1_Title Only">
    <p:spTree>
      <p:nvGrpSpPr>
        <p:cNvPr id="1" name=""/>
        <p:cNvGrpSpPr/>
        <p:nvPr/>
      </p:nvGrpSpPr>
      <p:grpSpPr bwMode="auto">
        <a:xfrm>
          <a:off x="0" y="0"/>
          <a:ext cx="0" cy="0"/>
          <a:chOff x="0" y="0"/>
          <a:chExt cx="0" cy="0"/>
        </a:xfrm>
      </p:grpSpPr>
      <p:pic>
        <p:nvPicPr>
          <p:cNvPr id="849284286" name="Picture 8"/>
          <p:cNvPicPr>
            <a:picLocks noChangeAspect="1"/>
          </p:cNvPicPr>
          <p:nvPr userDrawn="1"/>
        </p:nvPicPr>
        <p:blipFill rotWithShape="1">
          <a:blip r:embed="rId2"/>
          <a:stretch/>
        </p:blipFill>
        <p:spPr bwMode="auto">
          <a:xfrm>
            <a:off x="0" y="0"/>
            <a:ext cx="12191999" cy="6858000"/>
          </a:xfrm>
          <a:prstGeom prst="rect">
            <a:avLst/>
          </a:prstGeom>
        </p:spPr>
      </p:pic>
      <p:sp>
        <p:nvSpPr>
          <p:cNvPr id="2051769488" name="Date Placeholder 2"/>
          <p:cNvSpPr>
            <a:spLocks noGrp="1"/>
          </p:cNvSpPr>
          <p:nvPr>
            <p:ph type="dt" sz="half" idx="10"/>
          </p:nvPr>
        </p:nvSpPr>
        <p:spPr bwMode="auto"/>
        <p:txBody>
          <a:bodyPr/>
          <a:lstStyle>
            <a:lvl1pPr>
              <a:defRPr>
                <a:solidFill>
                  <a:schemeClr val="bg1"/>
                </a:solidFill>
              </a:defRPr>
            </a:lvl1pPr>
          </a:lstStyle>
          <a:p>
            <a:pPr>
              <a:defRPr/>
            </a:pPr>
            <a:fld id="{36FA6840-5A44-B7F0-8A7E-2971D0DF8561}" type="datetime1">
              <a:rPr lang="en-US"/>
              <a:t>10/13/2026</a:t>
            </a:fld>
            <a:endParaRPr lang="en-US"/>
          </a:p>
        </p:txBody>
      </p:sp>
      <p:sp>
        <p:nvSpPr>
          <p:cNvPr id="1034337751" name="Footer Placeholder 3"/>
          <p:cNvSpPr>
            <a:spLocks noGrp="1"/>
          </p:cNvSpPr>
          <p:nvPr>
            <p:ph type="ftr" sz="quarter" idx="11"/>
          </p:nvPr>
        </p:nvSpPr>
        <p:spPr bwMode="auto"/>
        <p:txBody>
          <a:bodyPr/>
          <a:lstStyle>
            <a:lvl1pPr>
              <a:defRPr>
                <a:solidFill>
                  <a:schemeClr val="bg1"/>
                </a:solidFill>
              </a:defRPr>
            </a:lvl1pPr>
          </a:lstStyle>
          <a:p>
            <a:pPr>
              <a:defRPr/>
            </a:pPr>
            <a:endParaRPr lang="en-US"/>
          </a:p>
        </p:txBody>
      </p:sp>
      <p:sp>
        <p:nvSpPr>
          <p:cNvPr id="2074778635" name="Slide Number Placeholder 4"/>
          <p:cNvSpPr>
            <a:spLocks noGrp="1"/>
          </p:cNvSpPr>
          <p:nvPr>
            <p:ph type="sldNum" sz="quarter" idx="12"/>
          </p:nvPr>
        </p:nvSpPr>
        <p:spPr bwMode="auto"/>
        <p:txBody>
          <a:bodyPr/>
          <a:lstStyle>
            <a:lvl1pPr>
              <a:defRPr>
                <a:solidFill>
                  <a:schemeClr val="bg1"/>
                </a:solidFill>
              </a:defRPr>
            </a:lvl1pPr>
          </a:lstStyle>
          <a:p>
            <a:pPr>
              <a:defRPr/>
            </a:pPr>
            <a:fld id="{0CE68F04-8C45-4A80-901C-428EAFDC5CAA}" type="slidenum">
              <a:rPr lang="en-US"/>
              <a:t>‹#›</a:t>
            </a:fld>
            <a:endParaRPr lang="en-US"/>
          </a:p>
        </p:txBody>
      </p:sp>
      <p:sp>
        <p:nvSpPr>
          <p:cNvPr id="1887256430" name="Title 1"/>
          <p:cNvSpPr>
            <a:spLocks noGrp="1"/>
          </p:cNvSpPr>
          <p:nvPr>
            <p:ph type="title"/>
          </p:nvPr>
        </p:nvSpPr>
        <p:spPr bwMode="auto">
          <a:xfrm>
            <a:off x="838198" y="556963"/>
            <a:ext cx="10515600" cy="756146"/>
          </a:xfrm>
        </p:spPr>
        <p:txBody>
          <a:bodyPr anchor="b">
            <a:normAutofit/>
          </a:bodyPr>
          <a:lstStyle>
            <a:lvl1pPr>
              <a:defRPr sz="3200">
                <a:solidFill>
                  <a:schemeClr val="bg1"/>
                </a:solidFill>
              </a:defRPr>
            </a:lvl1pPr>
          </a:lstStyle>
          <a:p>
            <a:pPr>
              <a:defRPr/>
            </a:pPr>
            <a:r>
              <a:rPr lang="en-US"/>
              <a:t>Click to edit Master title style</a:t>
            </a:r>
            <a:endParaRPr/>
          </a:p>
        </p:txBody>
      </p:sp>
      <p:sp>
        <p:nvSpPr>
          <p:cNvPr id="1907503640" name="Rectangle 9"/>
          <p:cNvSpPr/>
          <p:nvPr userDrawn="1"/>
        </p:nvSpPr>
        <p:spPr bwMode="auto">
          <a:xfrm>
            <a:off x="838198" y="1313110"/>
            <a:ext cx="10515600" cy="69120"/>
          </a:xfrm>
          <a:prstGeom prst="rect">
            <a:avLst/>
          </a:prstGeom>
          <a:solidFill>
            <a:schemeClr val="accent4"/>
          </a:solidFill>
          <a:ln>
            <a:noFill/>
          </a:ln>
        </p:spPr>
        <p:style>
          <a:lnRef idx="0">
            <a:srgbClr val="000000"/>
          </a:lnRef>
          <a:fillRef idx="0">
            <a:srgbClr val="000000"/>
          </a:fillRef>
          <a:effectRef idx="0">
            <a:srgbClr val="000000"/>
          </a:effectRef>
          <a:fontRef idx="minor">
            <a:schemeClr val="lt1"/>
          </a:fontRef>
        </p:style>
        <p:txBody>
          <a:bodyPr rtlCol="0" anchor="ctr"/>
          <a:lstStyle/>
          <a:p>
            <a:pPr algn="ctr">
              <a:defRPr/>
            </a:pPr>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PhAnim="0" preserve="1" userDrawn="1">
  <p:cSld name="2_Title Only">
    <p:spTree>
      <p:nvGrpSpPr>
        <p:cNvPr id="1" name=""/>
        <p:cNvGrpSpPr/>
        <p:nvPr/>
      </p:nvGrpSpPr>
      <p:grpSpPr bwMode="auto">
        <a:xfrm>
          <a:off x="0" y="0"/>
          <a:ext cx="0" cy="0"/>
          <a:chOff x="0" y="0"/>
          <a:chExt cx="0" cy="0"/>
        </a:xfrm>
      </p:grpSpPr>
      <p:sp>
        <p:nvSpPr>
          <p:cNvPr id="858225986" name="Rectangle 1"/>
          <p:cNvSpPr/>
          <p:nvPr userDrawn="1"/>
        </p:nvSpPr>
        <p:spPr bwMode="auto">
          <a:xfrm>
            <a:off x="0" y="0"/>
            <a:ext cx="12191999" cy="6858000"/>
          </a:xfrm>
          <a:prstGeom prst="rect">
            <a:avLst/>
          </a:prstGeom>
          <a:gradFill>
            <a:gsLst>
              <a:gs pos="11000">
                <a:schemeClr val="accent1"/>
              </a:gs>
              <a:gs pos="90000">
                <a:schemeClr val="accent4"/>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sp>
        <p:nvSpPr>
          <p:cNvPr id="659219185" name="Date Placeholder 2"/>
          <p:cNvSpPr>
            <a:spLocks noGrp="1"/>
          </p:cNvSpPr>
          <p:nvPr>
            <p:ph type="dt" sz="half" idx="10"/>
          </p:nvPr>
        </p:nvSpPr>
        <p:spPr bwMode="auto"/>
        <p:txBody>
          <a:bodyPr/>
          <a:lstStyle>
            <a:lvl1pPr>
              <a:defRPr>
                <a:solidFill>
                  <a:schemeClr val="bg1"/>
                </a:solidFill>
              </a:defRPr>
            </a:lvl1pPr>
          </a:lstStyle>
          <a:p>
            <a:pPr>
              <a:defRPr/>
            </a:pPr>
            <a:fld id="{145F3B18-DF53-C74F-D3C8-525A25CC5E11}" type="datetime1">
              <a:rPr lang="en-US"/>
              <a:t>10/13/2026</a:t>
            </a:fld>
            <a:endParaRPr lang="en-US"/>
          </a:p>
        </p:txBody>
      </p:sp>
      <p:sp>
        <p:nvSpPr>
          <p:cNvPr id="115994498" name="Footer Placeholder 3"/>
          <p:cNvSpPr>
            <a:spLocks noGrp="1"/>
          </p:cNvSpPr>
          <p:nvPr>
            <p:ph type="ftr" sz="quarter" idx="11"/>
          </p:nvPr>
        </p:nvSpPr>
        <p:spPr bwMode="auto"/>
        <p:txBody>
          <a:bodyPr/>
          <a:lstStyle>
            <a:lvl1pPr>
              <a:defRPr>
                <a:solidFill>
                  <a:schemeClr val="bg1"/>
                </a:solidFill>
              </a:defRPr>
            </a:lvl1pPr>
          </a:lstStyle>
          <a:p>
            <a:pPr>
              <a:defRPr/>
            </a:pPr>
            <a:endParaRPr lang="en-US"/>
          </a:p>
        </p:txBody>
      </p:sp>
      <p:sp>
        <p:nvSpPr>
          <p:cNvPr id="1408168417" name="Slide Number Placeholder 4"/>
          <p:cNvSpPr>
            <a:spLocks noGrp="1"/>
          </p:cNvSpPr>
          <p:nvPr>
            <p:ph type="sldNum" sz="quarter" idx="12"/>
          </p:nvPr>
        </p:nvSpPr>
        <p:spPr bwMode="auto"/>
        <p:txBody>
          <a:bodyPr/>
          <a:lstStyle>
            <a:lvl1pPr>
              <a:defRPr>
                <a:solidFill>
                  <a:schemeClr val="bg1"/>
                </a:solidFill>
              </a:defRPr>
            </a:lvl1pPr>
          </a:lstStyle>
          <a:p>
            <a:pPr>
              <a:defRPr/>
            </a:pPr>
            <a:fld id="{0CE68F04-8C45-4A80-901C-428EAFDC5CAA}" type="slidenum">
              <a:rPr lang="en-US"/>
              <a:t>‹#›</a:t>
            </a:fld>
            <a:endParaRPr lang="en-US"/>
          </a:p>
        </p:txBody>
      </p:sp>
      <p:sp>
        <p:nvSpPr>
          <p:cNvPr id="1335978424" name="Title 1"/>
          <p:cNvSpPr>
            <a:spLocks noGrp="1"/>
          </p:cNvSpPr>
          <p:nvPr>
            <p:ph type="title"/>
          </p:nvPr>
        </p:nvSpPr>
        <p:spPr bwMode="auto">
          <a:xfrm>
            <a:off x="838198" y="556963"/>
            <a:ext cx="10515600" cy="756146"/>
          </a:xfrm>
        </p:spPr>
        <p:txBody>
          <a:bodyPr anchor="b">
            <a:normAutofit/>
          </a:bodyPr>
          <a:lstStyle>
            <a:lvl1pPr>
              <a:defRPr sz="3200">
                <a:solidFill>
                  <a:schemeClr val="bg1"/>
                </a:solidFill>
              </a:defRPr>
            </a:lvl1pPr>
          </a:lstStyle>
          <a:p>
            <a:pPr>
              <a:defRPr/>
            </a:pPr>
            <a:r>
              <a:rPr lang="en-US"/>
              <a:t>Click to edit Master title style</a:t>
            </a:r>
            <a:endParaRPr/>
          </a:p>
        </p:txBody>
      </p:sp>
      <p:pic>
        <p:nvPicPr>
          <p:cNvPr id="895846452" name="Picture 10"/>
          <p:cNvPicPr>
            <a:picLocks noChangeAspect="1"/>
          </p:cNvPicPr>
          <p:nvPr userDrawn="1"/>
        </p:nvPicPr>
        <p:blipFill rotWithShape="1">
          <a:blip r:embed="rId2">
            <a:alphaModFix amt="20000"/>
          </a:blip>
          <a:stretch/>
        </p:blipFill>
        <p:spPr bwMode="auto">
          <a:xfrm>
            <a:off x="4130370" y="903094"/>
            <a:ext cx="3931258" cy="505181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PhAnim="0" type="blank" preserve="1" userDrawn="1">
  <p:cSld name="Blank">
    <p:spTree>
      <p:nvGrpSpPr>
        <p:cNvPr id="1" name=""/>
        <p:cNvGrpSpPr/>
        <p:nvPr/>
      </p:nvGrpSpPr>
      <p:grpSpPr bwMode="auto">
        <a:xfrm>
          <a:off x="0" y="0"/>
          <a:ext cx="0" cy="0"/>
          <a:chOff x="0" y="0"/>
          <a:chExt cx="0" cy="0"/>
        </a:xfrm>
      </p:grpSpPr>
      <p:pic>
        <p:nvPicPr>
          <p:cNvPr id="467066779" name="Picture 4"/>
          <p:cNvPicPr>
            <a:picLocks noChangeAspect="1"/>
          </p:cNvPicPr>
          <p:nvPr userDrawn="1"/>
        </p:nvPicPr>
        <p:blipFill rotWithShape="1">
          <a:blip r:embed="rId2"/>
          <a:stretch/>
        </p:blipFill>
        <p:spPr bwMode="auto">
          <a:xfrm>
            <a:off x="0" y="0"/>
            <a:ext cx="12191999" cy="6858000"/>
          </a:xfrm>
          <a:prstGeom prst="rect">
            <a:avLst/>
          </a:prstGeom>
        </p:spPr>
      </p:pic>
      <p:sp>
        <p:nvSpPr>
          <p:cNvPr id="1208616243" name="Date Placeholder 1"/>
          <p:cNvSpPr>
            <a:spLocks noGrp="1"/>
          </p:cNvSpPr>
          <p:nvPr>
            <p:ph type="dt" sz="half" idx="10"/>
          </p:nvPr>
        </p:nvSpPr>
        <p:spPr bwMode="auto"/>
        <p:txBody>
          <a:bodyPr/>
          <a:lstStyle>
            <a:lvl1pPr>
              <a:defRPr>
                <a:solidFill>
                  <a:schemeClr val="bg1"/>
                </a:solidFill>
              </a:defRPr>
            </a:lvl1pPr>
          </a:lstStyle>
          <a:p>
            <a:pPr>
              <a:defRPr/>
            </a:pPr>
            <a:fld id="{B7761311-E397-A883-1E63-9C2AB11E5243}" type="datetime1">
              <a:rPr lang="en-US"/>
              <a:t>10/13/2026</a:t>
            </a:fld>
            <a:endParaRPr lang="en-US"/>
          </a:p>
        </p:txBody>
      </p:sp>
      <p:sp>
        <p:nvSpPr>
          <p:cNvPr id="1300394789" name="Footer Placeholder 2"/>
          <p:cNvSpPr>
            <a:spLocks noGrp="1"/>
          </p:cNvSpPr>
          <p:nvPr>
            <p:ph type="ftr" sz="quarter" idx="11"/>
          </p:nvPr>
        </p:nvSpPr>
        <p:spPr bwMode="auto"/>
        <p:txBody>
          <a:bodyPr/>
          <a:lstStyle>
            <a:lvl1pPr>
              <a:defRPr>
                <a:solidFill>
                  <a:schemeClr val="bg1"/>
                </a:solidFill>
              </a:defRPr>
            </a:lvl1pPr>
          </a:lstStyle>
          <a:p>
            <a:pPr>
              <a:defRPr/>
            </a:pPr>
            <a:endParaRPr lang="en-US"/>
          </a:p>
        </p:txBody>
      </p:sp>
      <p:sp>
        <p:nvSpPr>
          <p:cNvPr id="1257164908" name="Slide Number Placeholder 3"/>
          <p:cNvSpPr>
            <a:spLocks noGrp="1"/>
          </p:cNvSpPr>
          <p:nvPr>
            <p:ph type="sldNum" sz="quarter" idx="12"/>
          </p:nvPr>
        </p:nvSpPr>
        <p:spPr bwMode="auto"/>
        <p:txBody>
          <a:bodyPr/>
          <a:lstStyle>
            <a:lvl1pPr>
              <a:defRPr>
                <a:solidFill>
                  <a:schemeClr val="bg1"/>
                </a:solidFill>
              </a:defRPr>
            </a:lvl1pPr>
          </a:lstStyle>
          <a:p>
            <a:pPr>
              <a:defRPr/>
            </a:pPr>
            <a:fld id="{0CE68F04-8C45-4A80-901C-428EAFDC5CAA}" type="slidenum">
              <a:rPr lang="en-US"/>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PhAnim="0" type="objTx" preserve="1" userDrawn="1">
  <p:cSld name="Content with Caption">
    <p:spTree>
      <p:nvGrpSpPr>
        <p:cNvPr id="1" name=""/>
        <p:cNvGrpSpPr/>
        <p:nvPr/>
      </p:nvGrpSpPr>
      <p:grpSpPr bwMode="auto">
        <a:xfrm>
          <a:off x="0" y="0"/>
          <a:ext cx="0" cy="0"/>
          <a:chOff x="0" y="0"/>
          <a:chExt cx="0" cy="0"/>
        </a:xfrm>
      </p:grpSpPr>
      <p:pic>
        <p:nvPicPr>
          <p:cNvPr id="1741305817" name="Picture 7"/>
          <p:cNvPicPr>
            <a:picLocks noChangeAspect="1"/>
          </p:cNvPicPr>
          <p:nvPr userDrawn="1"/>
        </p:nvPicPr>
        <p:blipFill rotWithShape="1">
          <a:blip r:embed="rId2"/>
          <a:stretch/>
        </p:blipFill>
        <p:spPr bwMode="auto">
          <a:xfrm>
            <a:off x="0" y="0"/>
            <a:ext cx="12191999" cy="6858000"/>
          </a:xfrm>
          <a:prstGeom prst="rect">
            <a:avLst/>
          </a:prstGeom>
        </p:spPr>
      </p:pic>
      <p:sp>
        <p:nvSpPr>
          <p:cNvPr id="465334338" name="Title 1"/>
          <p:cNvSpPr>
            <a:spLocks noGrp="1"/>
          </p:cNvSpPr>
          <p:nvPr>
            <p:ph type="title"/>
          </p:nvPr>
        </p:nvSpPr>
        <p:spPr bwMode="auto">
          <a:xfrm>
            <a:off x="839787" y="457200"/>
            <a:ext cx="3932236" cy="1600200"/>
          </a:xfrm>
        </p:spPr>
        <p:txBody>
          <a:bodyPr anchor="b"/>
          <a:lstStyle>
            <a:lvl1pPr>
              <a:defRPr sz="3200"/>
            </a:lvl1pPr>
          </a:lstStyle>
          <a:p>
            <a:pPr>
              <a:defRPr/>
            </a:pPr>
            <a:r>
              <a:rPr lang="en-US"/>
              <a:t>Click to edit Master title style</a:t>
            </a:r>
            <a:endParaRPr/>
          </a:p>
        </p:txBody>
      </p:sp>
      <p:sp>
        <p:nvSpPr>
          <p:cNvPr id="197004095" name="Content Placeholder 2"/>
          <p:cNvSpPr>
            <a:spLocks noGrp="1"/>
          </p:cNvSpPr>
          <p:nvPr>
            <p:ph idx="1"/>
          </p:nvPr>
        </p:nvSpPr>
        <p:spPr bwMode="auto">
          <a:xfrm>
            <a:off x="5183187" y="987424"/>
            <a:ext cx="6172200" cy="4873624"/>
          </a:xfrm>
        </p:spPr>
        <p:txBody>
          <a:bodyPr>
            <a:normAutofit/>
          </a:bodyPr>
          <a:lstStyle>
            <a:lvl1pPr>
              <a:defRPr sz="1600"/>
            </a:lvl1pPr>
            <a:lvl2pPr>
              <a:defRPr sz="1600"/>
            </a:lvl2pPr>
            <a:lvl3pPr>
              <a:defRPr sz="1600"/>
            </a:lvl3pPr>
            <a:lvl4pPr>
              <a:defRPr sz="1600"/>
            </a:lvl4pPr>
            <a:lvl5pPr>
              <a:defRPr sz="1600"/>
            </a:lvl5pPr>
            <a:lvl6pPr>
              <a:defRPr sz="2000"/>
            </a:lvl6pPr>
            <a:lvl7pPr>
              <a:defRPr sz="2000"/>
            </a:lvl7pPr>
            <a:lvl8pPr>
              <a:defRPr sz="2000"/>
            </a:lvl8pPr>
            <a:lvl9pPr>
              <a:defRPr sz="200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142089651" name="Text Placeholder 3"/>
          <p:cNvSpPr>
            <a:spLocks noGrp="1"/>
          </p:cNvSpPr>
          <p:nvPr>
            <p:ph type="body" sz="half" idx="2"/>
          </p:nvPr>
        </p:nvSpPr>
        <p:spPr bwMode="auto">
          <a:xfrm>
            <a:off x="839787" y="2057400"/>
            <a:ext cx="3932236" cy="381158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defRPr/>
            </a:pPr>
            <a:r>
              <a:rPr lang="en-US"/>
              <a:t>Click to edit Master text styles</a:t>
            </a:r>
            <a:endParaRPr/>
          </a:p>
        </p:txBody>
      </p:sp>
      <p:sp>
        <p:nvSpPr>
          <p:cNvPr id="675109384" name="Date Placeholder 4"/>
          <p:cNvSpPr>
            <a:spLocks noGrp="1"/>
          </p:cNvSpPr>
          <p:nvPr>
            <p:ph type="dt" sz="half" idx="10"/>
          </p:nvPr>
        </p:nvSpPr>
        <p:spPr bwMode="auto"/>
        <p:txBody>
          <a:bodyPr/>
          <a:lstStyle>
            <a:lvl1pPr>
              <a:defRPr>
                <a:solidFill>
                  <a:schemeClr val="bg1"/>
                </a:solidFill>
              </a:defRPr>
            </a:lvl1pPr>
          </a:lstStyle>
          <a:p>
            <a:pPr>
              <a:defRPr/>
            </a:pPr>
            <a:fld id="{77487F4F-F749-DC4F-4B5A-4EAECC2B6B27}" type="datetime1">
              <a:rPr lang="en-US"/>
              <a:t>10/13/2026</a:t>
            </a:fld>
            <a:endParaRPr lang="en-US"/>
          </a:p>
        </p:txBody>
      </p:sp>
      <p:sp>
        <p:nvSpPr>
          <p:cNvPr id="1479415346" name="Footer Placeholder 5"/>
          <p:cNvSpPr>
            <a:spLocks noGrp="1"/>
          </p:cNvSpPr>
          <p:nvPr>
            <p:ph type="ftr" sz="quarter" idx="11"/>
          </p:nvPr>
        </p:nvSpPr>
        <p:spPr bwMode="auto"/>
        <p:txBody>
          <a:bodyPr/>
          <a:lstStyle>
            <a:lvl1pPr>
              <a:defRPr>
                <a:solidFill>
                  <a:schemeClr val="bg1"/>
                </a:solidFill>
              </a:defRPr>
            </a:lvl1pPr>
          </a:lstStyle>
          <a:p>
            <a:pPr>
              <a:defRPr/>
            </a:pPr>
            <a:endParaRPr lang="en-US"/>
          </a:p>
        </p:txBody>
      </p:sp>
      <p:sp>
        <p:nvSpPr>
          <p:cNvPr id="898154632" name="Slide Number Placeholder 6"/>
          <p:cNvSpPr>
            <a:spLocks noGrp="1"/>
          </p:cNvSpPr>
          <p:nvPr>
            <p:ph type="sldNum" sz="quarter" idx="12"/>
          </p:nvPr>
        </p:nvSpPr>
        <p:spPr bwMode="auto"/>
        <p:txBody>
          <a:bodyPr/>
          <a:lstStyle>
            <a:lvl1pPr>
              <a:defRPr>
                <a:solidFill>
                  <a:schemeClr val="bg1"/>
                </a:solidFill>
              </a:defRPr>
            </a:lvl1pPr>
          </a:lstStyle>
          <a:p>
            <a:pPr>
              <a:defRPr/>
            </a:pPr>
            <a:fld id="{0CE68F04-8C45-4A80-901C-428EAFDC5CAA}" type="slidenum">
              <a:rPr lang="en-US"/>
              <a:t>‹#›</a:t>
            </a:fld>
            <a:endParaRPr lang="en-US"/>
          </a:p>
        </p:txBody>
      </p:sp>
      <p:pic>
        <p:nvPicPr>
          <p:cNvPr id="84665707" name="Picture 8"/>
          <p:cNvPicPr>
            <a:picLocks noChangeAspect="1"/>
          </p:cNvPicPr>
          <p:nvPr userDrawn="1"/>
        </p:nvPicPr>
        <p:blipFill rotWithShape="1">
          <a:blip r:embed="rId3"/>
          <a:stretch/>
        </p:blipFill>
        <p:spPr bwMode="auto">
          <a:xfrm>
            <a:off x="11633859" y="225631"/>
            <a:ext cx="473212" cy="654254"/>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PhAnim="0" type="picTx" preserve="1" userDrawn="1">
  <p:cSld name="Picture with Caption">
    <p:spTree>
      <p:nvGrpSpPr>
        <p:cNvPr id="1" name=""/>
        <p:cNvGrpSpPr/>
        <p:nvPr/>
      </p:nvGrpSpPr>
      <p:grpSpPr bwMode="auto">
        <a:xfrm>
          <a:off x="0" y="0"/>
          <a:ext cx="0" cy="0"/>
          <a:chOff x="0" y="0"/>
          <a:chExt cx="0" cy="0"/>
        </a:xfrm>
      </p:grpSpPr>
      <p:sp>
        <p:nvSpPr>
          <p:cNvPr id="736700807" name="Title 1"/>
          <p:cNvSpPr>
            <a:spLocks noGrp="1"/>
          </p:cNvSpPr>
          <p:nvPr>
            <p:ph type="title"/>
          </p:nvPr>
        </p:nvSpPr>
        <p:spPr bwMode="auto">
          <a:xfrm>
            <a:off x="839787" y="457200"/>
            <a:ext cx="3932236" cy="1600200"/>
          </a:xfrm>
        </p:spPr>
        <p:txBody>
          <a:bodyPr anchor="b"/>
          <a:lstStyle>
            <a:lvl1pPr>
              <a:defRPr sz="3200"/>
            </a:lvl1pPr>
          </a:lstStyle>
          <a:p>
            <a:pPr>
              <a:defRPr/>
            </a:pPr>
            <a:r>
              <a:rPr lang="en-US"/>
              <a:t>Click to edit Master title style</a:t>
            </a:r>
            <a:endParaRPr/>
          </a:p>
        </p:txBody>
      </p:sp>
      <p:sp>
        <p:nvSpPr>
          <p:cNvPr id="66063947" name="Picture Placeholder 2"/>
          <p:cNvSpPr>
            <a:spLocks noGrp="1"/>
          </p:cNvSpPr>
          <p:nvPr>
            <p:ph type="pic" idx="1"/>
          </p:nvPr>
        </p:nvSpPr>
        <p:spPr bwMode="auto">
          <a:xfrm>
            <a:off x="5183187" y="987424"/>
            <a:ext cx="6172200" cy="487362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a:defRPr/>
            </a:pPr>
            <a:endParaRPr lang="en-US"/>
          </a:p>
        </p:txBody>
      </p:sp>
      <p:sp>
        <p:nvSpPr>
          <p:cNvPr id="1240048278" name="Text Placeholder 3"/>
          <p:cNvSpPr>
            <a:spLocks noGrp="1"/>
          </p:cNvSpPr>
          <p:nvPr>
            <p:ph type="body" sz="half" idx="2"/>
          </p:nvPr>
        </p:nvSpPr>
        <p:spPr bwMode="auto">
          <a:xfrm>
            <a:off x="839787" y="2057400"/>
            <a:ext cx="3932236" cy="381158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defRPr/>
            </a:pPr>
            <a:r>
              <a:rPr lang="en-US"/>
              <a:t>Click to edit Master text styles</a:t>
            </a:r>
            <a:endParaRPr/>
          </a:p>
        </p:txBody>
      </p:sp>
      <p:sp>
        <p:nvSpPr>
          <p:cNvPr id="20765575" name="Date Placeholder 4"/>
          <p:cNvSpPr>
            <a:spLocks noGrp="1"/>
          </p:cNvSpPr>
          <p:nvPr>
            <p:ph type="dt" sz="half" idx="10"/>
          </p:nvPr>
        </p:nvSpPr>
        <p:spPr bwMode="auto"/>
        <p:txBody>
          <a:bodyPr/>
          <a:lstStyle/>
          <a:p>
            <a:pPr>
              <a:defRPr/>
            </a:pPr>
            <a:fld id="{B16134C5-DD8E-4E21-6D84-D28F7B752D0C}" type="datetime1">
              <a:rPr lang="en-US"/>
              <a:t>10/13/2026</a:t>
            </a:fld>
            <a:endParaRPr lang="en-US"/>
          </a:p>
        </p:txBody>
      </p:sp>
      <p:sp>
        <p:nvSpPr>
          <p:cNvPr id="2131852139" name="Footer Placeholder 5"/>
          <p:cNvSpPr>
            <a:spLocks noGrp="1"/>
          </p:cNvSpPr>
          <p:nvPr>
            <p:ph type="ftr" sz="quarter" idx="11"/>
          </p:nvPr>
        </p:nvSpPr>
        <p:spPr bwMode="auto"/>
        <p:txBody>
          <a:bodyPr/>
          <a:lstStyle/>
          <a:p>
            <a:pPr>
              <a:defRPr/>
            </a:pPr>
            <a:endParaRPr lang="en-US"/>
          </a:p>
        </p:txBody>
      </p:sp>
      <p:sp>
        <p:nvSpPr>
          <p:cNvPr id="808773762" name="Slide Number Placeholder 6"/>
          <p:cNvSpPr>
            <a:spLocks noGrp="1"/>
          </p:cNvSpPr>
          <p:nvPr>
            <p:ph type="sldNum" sz="quarter" idx="12"/>
          </p:nvPr>
        </p:nvSpPr>
        <p:spPr bwMode="auto"/>
        <p:txBody>
          <a:bodyPr/>
          <a:lstStyle/>
          <a:p>
            <a:pPr>
              <a:defRPr/>
            </a:pPr>
            <a:fld id="{0CE68F04-8C45-4A80-901C-428EAFDC5CAA}" type="slidenum">
              <a:rPr lang="en-US"/>
              <a:t>‹#›</a:t>
            </a:fld>
            <a:endParaRPr lang="en-US"/>
          </a:p>
        </p:txBody>
      </p:sp>
      <p:pic>
        <p:nvPicPr>
          <p:cNvPr id="1416050263" name="Picture 7"/>
          <p:cNvPicPr>
            <a:picLocks noChangeAspect="1"/>
          </p:cNvPicPr>
          <p:nvPr userDrawn="1"/>
        </p:nvPicPr>
        <p:blipFill rotWithShape="1">
          <a:blip r:embed="rId2"/>
          <a:stretch/>
        </p:blipFill>
        <p:spPr bwMode="auto">
          <a:xfrm>
            <a:off x="0" y="0"/>
            <a:ext cx="12191999" cy="6858000"/>
          </a:xfrm>
          <a:prstGeom prst="rect">
            <a:avLst/>
          </a:prstGeom>
        </p:spPr>
      </p:pic>
      <p:pic>
        <p:nvPicPr>
          <p:cNvPr id="426095131" name="Picture 8"/>
          <p:cNvPicPr>
            <a:picLocks noChangeAspect="1"/>
          </p:cNvPicPr>
          <p:nvPr userDrawn="1"/>
        </p:nvPicPr>
        <p:blipFill rotWithShape="1">
          <a:blip r:embed="rId3"/>
          <a:stretch/>
        </p:blipFill>
        <p:spPr bwMode="auto">
          <a:xfrm>
            <a:off x="11633859" y="225631"/>
            <a:ext cx="473212" cy="654254"/>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PhAnim="0" type="vertTx" preserve="1" userDrawn="1">
  <p:cSld name="Title and Vertical Text">
    <p:spTree>
      <p:nvGrpSpPr>
        <p:cNvPr id="1" name=""/>
        <p:cNvGrpSpPr/>
        <p:nvPr/>
      </p:nvGrpSpPr>
      <p:grpSpPr bwMode="auto">
        <a:xfrm>
          <a:off x="0" y="0"/>
          <a:ext cx="0" cy="0"/>
          <a:chOff x="0" y="0"/>
          <a:chExt cx="0" cy="0"/>
        </a:xfrm>
      </p:grpSpPr>
      <p:sp>
        <p:nvSpPr>
          <p:cNvPr id="276597606" name="Title 1"/>
          <p:cNvSpPr>
            <a:spLocks noGrp="1"/>
          </p:cNvSpPr>
          <p:nvPr>
            <p:ph type="title"/>
          </p:nvPr>
        </p:nvSpPr>
        <p:spPr bwMode="auto"/>
        <p:txBody>
          <a:bodyPr/>
          <a:lstStyle/>
          <a:p>
            <a:pPr>
              <a:defRPr/>
            </a:pPr>
            <a:r>
              <a:rPr lang="en-US"/>
              <a:t>Click to edit Master title style</a:t>
            </a:r>
            <a:endParaRPr/>
          </a:p>
        </p:txBody>
      </p:sp>
      <p:sp>
        <p:nvSpPr>
          <p:cNvPr id="338522233" name="Vertical Text Placeholder 2"/>
          <p:cNvSpPr>
            <a:spLocks noGrp="1"/>
          </p:cNvSpPr>
          <p:nvPr>
            <p:ph type="body" orient="vert" idx="1"/>
          </p:nvPr>
        </p:nvSpPr>
        <p:spPr bwMode="auto"/>
        <p:txBody>
          <a:bodyPr vert="eaVert"/>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613340269" name="Date Placeholder 3"/>
          <p:cNvSpPr>
            <a:spLocks noGrp="1"/>
          </p:cNvSpPr>
          <p:nvPr>
            <p:ph type="dt" sz="half" idx="10"/>
          </p:nvPr>
        </p:nvSpPr>
        <p:spPr bwMode="auto"/>
        <p:txBody>
          <a:bodyPr/>
          <a:lstStyle/>
          <a:p>
            <a:pPr>
              <a:defRPr/>
            </a:pPr>
            <a:fld id="{964054CE-47AA-E8CB-FC93-BC144E978374}" type="datetime1">
              <a:rPr lang="en-US"/>
              <a:t>10/13/2026</a:t>
            </a:fld>
            <a:endParaRPr lang="en-US"/>
          </a:p>
        </p:txBody>
      </p:sp>
      <p:sp>
        <p:nvSpPr>
          <p:cNvPr id="1449601145" name="Footer Placeholder 4"/>
          <p:cNvSpPr>
            <a:spLocks noGrp="1"/>
          </p:cNvSpPr>
          <p:nvPr>
            <p:ph type="ftr" sz="quarter" idx="11"/>
          </p:nvPr>
        </p:nvSpPr>
        <p:spPr bwMode="auto"/>
        <p:txBody>
          <a:bodyPr/>
          <a:lstStyle/>
          <a:p>
            <a:pPr>
              <a:defRPr/>
            </a:pPr>
            <a:endParaRPr lang="en-US"/>
          </a:p>
        </p:txBody>
      </p:sp>
      <p:sp>
        <p:nvSpPr>
          <p:cNvPr id="1129848696" name="Slide Number Placeholder 5"/>
          <p:cNvSpPr>
            <a:spLocks noGrp="1"/>
          </p:cNvSpPr>
          <p:nvPr>
            <p:ph type="sldNum" sz="quarter" idx="12"/>
          </p:nvPr>
        </p:nvSpPr>
        <p:spPr bwMode="auto"/>
        <p:txBody>
          <a:bodyPr/>
          <a:lstStyle/>
          <a:p>
            <a:pPr>
              <a:defRPr/>
            </a:pPr>
            <a:fld id="{0CE68F04-8C45-4A80-901C-428EAFDC5CAA}" type="slidenum">
              <a:rPr lang="en-US"/>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PhAnim="0" type="vertTitleAndTx" preserve="1" userDrawn="1">
  <p:cSld name="Vertical Title and Text">
    <p:spTree>
      <p:nvGrpSpPr>
        <p:cNvPr id="1" name=""/>
        <p:cNvGrpSpPr/>
        <p:nvPr/>
      </p:nvGrpSpPr>
      <p:grpSpPr bwMode="auto">
        <a:xfrm>
          <a:off x="0" y="0"/>
          <a:ext cx="0" cy="0"/>
          <a:chOff x="0" y="0"/>
          <a:chExt cx="0" cy="0"/>
        </a:xfrm>
      </p:grpSpPr>
      <p:sp>
        <p:nvSpPr>
          <p:cNvPr id="1202377430" name="Vertical Title 1"/>
          <p:cNvSpPr>
            <a:spLocks noGrp="1"/>
          </p:cNvSpPr>
          <p:nvPr>
            <p:ph type="title" orient="vert"/>
          </p:nvPr>
        </p:nvSpPr>
        <p:spPr bwMode="auto">
          <a:xfrm>
            <a:off x="8724899" y="365124"/>
            <a:ext cx="2628900" cy="5811837"/>
          </a:xfrm>
        </p:spPr>
        <p:txBody>
          <a:bodyPr vert="eaVert"/>
          <a:lstStyle/>
          <a:p>
            <a:pPr>
              <a:defRPr/>
            </a:pPr>
            <a:r>
              <a:rPr lang="en-US"/>
              <a:t>Click to edit Master title style</a:t>
            </a:r>
            <a:endParaRPr/>
          </a:p>
        </p:txBody>
      </p:sp>
      <p:sp>
        <p:nvSpPr>
          <p:cNvPr id="1237491770" name="Vertical Text Placeholder 2"/>
          <p:cNvSpPr>
            <a:spLocks noGrp="1"/>
          </p:cNvSpPr>
          <p:nvPr>
            <p:ph type="body" orient="vert" idx="1"/>
          </p:nvPr>
        </p:nvSpPr>
        <p:spPr bwMode="auto">
          <a:xfrm>
            <a:off x="838198" y="365124"/>
            <a:ext cx="7734299" cy="5811837"/>
          </a:xfrm>
        </p:spPr>
        <p:txBody>
          <a:bodyPr vert="eaVert"/>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162868303" name="Date Placeholder 3"/>
          <p:cNvSpPr>
            <a:spLocks noGrp="1"/>
          </p:cNvSpPr>
          <p:nvPr>
            <p:ph type="dt" sz="half" idx="10"/>
          </p:nvPr>
        </p:nvSpPr>
        <p:spPr bwMode="auto"/>
        <p:txBody>
          <a:bodyPr/>
          <a:lstStyle/>
          <a:p>
            <a:pPr>
              <a:defRPr/>
            </a:pPr>
            <a:fld id="{B8757DE2-7B70-FA18-19C5-69FDA16981F0}" type="datetime1">
              <a:rPr lang="en-US"/>
              <a:t>10/13/2026</a:t>
            </a:fld>
            <a:endParaRPr lang="en-US"/>
          </a:p>
        </p:txBody>
      </p:sp>
      <p:sp>
        <p:nvSpPr>
          <p:cNvPr id="1060406095" name="Footer Placeholder 4"/>
          <p:cNvSpPr>
            <a:spLocks noGrp="1"/>
          </p:cNvSpPr>
          <p:nvPr>
            <p:ph type="ftr" sz="quarter" idx="11"/>
          </p:nvPr>
        </p:nvSpPr>
        <p:spPr bwMode="auto"/>
        <p:txBody>
          <a:bodyPr/>
          <a:lstStyle/>
          <a:p>
            <a:pPr>
              <a:defRPr/>
            </a:pPr>
            <a:endParaRPr lang="en-US"/>
          </a:p>
        </p:txBody>
      </p:sp>
      <p:sp>
        <p:nvSpPr>
          <p:cNvPr id="199695644" name="Slide Number Placeholder 5"/>
          <p:cNvSpPr>
            <a:spLocks noGrp="1"/>
          </p:cNvSpPr>
          <p:nvPr>
            <p:ph type="sldNum" sz="quarter" idx="12"/>
          </p:nvPr>
        </p:nvSpPr>
        <p:spPr bwMode="auto"/>
        <p:txBody>
          <a:bodyPr/>
          <a:lstStyle/>
          <a:p>
            <a:pPr>
              <a:defRPr/>
            </a:pPr>
            <a:fld id="{0CE68F04-8C45-4A80-901C-428EAFDC5CAA}" type="slidenum">
              <a:rPr lang="en-US"/>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PhAnim="0" type="title" preserve="1" userDrawn="1">
  <p:cSld name="Title Slide">
    <p:spTree>
      <p:nvGrpSpPr>
        <p:cNvPr id="1" name=""/>
        <p:cNvGrpSpPr/>
        <p:nvPr/>
      </p:nvGrpSpPr>
      <p:grpSpPr bwMode="auto">
        <a:xfrm>
          <a:off x="0" y="0"/>
          <a:ext cx="0" cy="0"/>
          <a:chOff x="0" y="0"/>
          <a:chExt cx="0" cy="0"/>
        </a:xfrm>
      </p:grpSpPr>
      <p:sp>
        <p:nvSpPr>
          <p:cNvPr id="591079358" name="Title 1"/>
          <p:cNvSpPr>
            <a:spLocks noGrp="1"/>
          </p:cNvSpPr>
          <p:nvPr>
            <p:ph type="ctrTitle"/>
          </p:nvPr>
        </p:nvSpPr>
        <p:spPr bwMode="auto">
          <a:xfrm>
            <a:off x="1524000" y="1122363"/>
            <a:ext cx="9144000" cy="2387600"/>
          </a:xfrm>
        </p:spPr>
        <p:txBody>
          <a:bodyPr anchor="b"/>
          <a:lstStyle>
            <a:lvl1pPr algn="ctr">
              <a:defRPr sz="6000"/>
            </a:lvl1pPr>
          </a:lstStyle>
          <a:p>
            <a:pPr>
              <a:defRPr/>
            </a:pPr>
            <a:r>
              <a:rPr lang="en-US"/>
              <a:t>Click to edit Master title style</a:t>
            </a:r>
            <a:endParaRPr/>
          </a:p>
        </p:txBody>
      </p:sp>
      <p:sp>
        <p:nvSpPr>
          <p:cNvPr id="474401690" name="Subtitle 2"/>
          <p:cNvSpPr>
            <a:spLocks noGrp="1"/>
          </p:cNvSpPr>
          <p:nvPr>
            <p:ph type="subTitle" idx="1"/>
          </p:nvPr>
        </p:nvSpPr>
        <p:spPr bwMode="auto">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en-US"/>
              <a:t>Click to edit Master subtitle style</a:t>
            </a:r>
            <a:endParaRPr/>
          </a:p>
        </p:txBody>
      </p:sp>
      <p:sp>
        <p:nvSpPr>
          <p:cNvPr id="69796065" name="Date Placeholder 3"/>
          <p:cNvSpPr>
            <a:spLocks noGrp="1"/>
          </p:cNvSpPr>
          <p:nvPr>
            <p:ph type="dt" sz="half" idx="10"/>
          </p:nvPr>
        </p:nvSpPr>
        <p:spPr bwMode="auto"/>
        <p:txBody>
          <a:bodyPr/>
          <a:lstStyle/>
          <a:p>
            <a:pPr>
              <a:defRPr/>
            </a:pPr>
            <a:fld id="{22C84A13-D78D-4BCE-A0AE-31062543A14B}" type="datetime1">
              <a:rPr lang="en-US"/>
              <a:t>10/13/2026</a:t>
            </a:fld>
            <a:endParaRPr lang="en-US"/>
          </a:p>
        </p:txBody>
      </p:sp>
      <p:sp>
        <p:nvSpPr>
          <p:cNvPr id="747003127" name="Footer Placeholder 4"/>
          <p:cNvSpPr>
            <a:spLocks noGrp="1"/>
          </p:cNvSpPr>
          <p:nvPr>
            <p:ph type="ftr" sz="quarter" idx="11"/>
          </p:nvPr>
        </p:nvSpPr>
        <p:spPr bwMode="auto"/>
        <p:txBody>
          <a:bodyPr/>
          <a:lstStyle/>
          <a:p>
            <a:pPr>
              <a:defRPr/>
            </a:pPr>
            <a:endParaRPr lang="en-US"/>
          </a:p>
        </p:txBody>
      </p:sp>
      <p:sp>
        <p:nvSpPr>
          <p:cNvPr id="1808652275" name="Slide Number Placeholder 5"/>
          <p:cNvSpPr>
            <a:spLocks noGrp="1"/>
          </p:cNvSpPr>
          <p:nvPr>
            <p:ph type="sldNum" sz="quarter" idx="12"/>
          </p:nvPr>
        </p:nvSpPr>
        <p:spPr bwMode="auto"/>
        <p:txBody>
          <a:bodyPr/>
          <a:lstStyle/>
          <a:p>
            <a:pPr>
              <a:defRPr/>
            </a:pPr>
            <a:fld id="{0CE68F04-8C45-4A80-901C-428EAFDC5CAA}" type="slidenum">
              <a:rPr lang="en-US"/>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PhAnim="0" type="obj" preserve="1" userDrawn="1">
  <p:cSld name="Title and Content">
    <p:spTree>
      <p:nvGrpSpPr>
        <p:cNvPr id="1" name=""/>
        <p:cNvGrpSpPr/>
        <p:nvPr/>
      </p:nvGrpSpPr>
      <p:grpSpPr bwMode="auto">
        <a:xfrm>
          <a:off x="0" y="0"/>
          <a:ext cx="0" cy="0"/>
          <a:chOff x="0" y="0"/>
          <a:chExt cx="0" cy="0"/>
        </a:xfrm>
      </p:grpSpPr>
      <p:sp>
        <p:nvSpPr>
          <p:cNvPr id="2037964194" name="Title 1"/>
          <p:cNvSpPr>
            <a:spLocks noGrp="1"/>
          </p:cNvSpPr>
          <p:nvPr>
            <p:ph type="title"/>
          </p:nvPr>
        </p:nvSpPr>
        <p:spPr bwMode="auto"/>
        <p:txBody>
          <a:bodyPr/>
          <a:lstStyle/>
          <a:p>
            <a:pPr>
              <a:defRPr/>
            </a:pPr>
            <a:r>
              <a:rPr lang="en-US"/>
              <a:t>Click to edit Master title style</a:t>
            </a:r>
            <a:endParaRPr/>
          </a:p>
        </p:txBody>
      </p:sp>
      <p:sp>
        <p:nvSpPr>
          <p:cNvPr id="1450957098" name="Content Placeholder 2"/>
          <p:cNvSpPr>
            <a:spLocks noGrp="1"/>
          </p:cNvSpPr>
          <p:nvPr>
            <p:ph idx="1"/>
          </p:nvPr>
        </p:nvSpPr>
        <p:spPr bwMode="auto"/>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462924276" name="Date Placeholder 3"/>
          <p:cNvSpPr>
            <a:spLocks noGrp="1"/>
          </p:cNvSpPr>
          <p:nvPr>
            <p:ph type="dt" sz="half" idx="10"/>
          </p:nvPr>
        </p:nvSpPr>
        <p:spPr bwMode="auto"/>
        <p:txBody>
          <a:bodyPr/>
          <a:lstStyle/>
          <a:p>
            <a:pPr>
              <a:defRPr/>
            </a:pPr>
            <a:fld id="{B3C20413-D78C-4F58-8245-DF4CBB2AF1AF}" type="datetime1">
              <a:rPr lang="en-US"/>
              <a:t>10/13/2026</a:t>
            </a:fld>
            <a:endParaRPr lang="en-US"/>
          </a:p>
        </p:txBody>
      </p:sp>
      <p:sp>
        <p:nvSpPr>
          <p:cNvPr id="1285561688" name="Footer Placeholder 4"/>
          <p:cNvSpPr>
            <a:spLocks noGrp="1"/>
          </p:cNvSpPr>
          <p:nvPr>
            <p:ph type="ftr" sz="quarter" idx="11"/>
          </p:nvPr>
        </p:nvSpPr>
        <p:spPr bwMode="auto"/>
        <p:txBody>
          <a:bodyPr/>
          <a:lstStyle/>
          <a:p>
            <a:pPr>
              <a:defRPr/>
            </a:pPr>
            <a:endParaRPr lang="en-US"/>
          </a:p>
        </p:txBody>
      </p:sp>
      <p:sp>
        <p:nvSpPr>
          <p:cNvPr id="1265023863" name="Slide Number Placeholder 5"/>
          <p:cNvSpPr>
            <a:spLocks noGrp="1"/>
          </p:cNvSpPr>
          <p:nvPr>
            <p:ph type="sldNum" sz="quarter" idx="12"/>
          </p:nvPr>
        </p:nvSpPr>
        <p:spPr bwMode="auto"/>
        <p:txBody>
          <a:bodyPr/>
          <a:lstStyle/>
          <a:p>
            <a:pPr>
              <a:defRPr/>
            </a:pPr>
            <a:fld id="{0CE68F04-8C45-4A80-901C-428EAFDC5CAA}" type="slidenum">
              <a:rPr lang="en-US"/>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PhAnim="0" type="secHead" preserve="1" userDrawn="1">
  <p:cSld name="Section Header">
    <p:spTree>
      <p:nvGrpSpPr>
        <p:cNvPr id="1" name=""/>
        <p:cNvGrpSpPr/>
        <p:nvPr/>
      </p:nvGrpSpPr>
      <p:grpSpPr bwMode="auto">
        <a:xfrm>
          <a:off x="0" y="0"/>
          <a:ext cx="0" cy="0"/>
          <a:chOff x="0" y="0"/>
          <a:chExt cx="0" cy="0"/>
        </a:xfrm>
      </p:grpSpPr>
      <p:sp>
        <p:nvSpPr>
          <p:cNvPr id="875661753" name="Title 1"/>
          <p:cNvSpPr>
            <a:spLocks noGrp="1"/>
          </p:cNvSpPr>
          <p:nvPr>
            <p:ph type="title"/>
          </p:nvPr>
        </p:nvSpPr>
        <p:spPr bwMode="auto">
          <a:xfrm>
            <a:off x="831850" y="1709738"/>
            <a:ext cx="10515600" cy="2852737"/>
          </a:xfrm>
        </p:spPr>
        <p:txBody>
          <a:bodyPr anchor="b"/>
          <a:lstStyle>
            <a:lvl1pPr>
              <a:defRPr sz="6000"/>
            </a:lvl1pPr>
          </a:lstStyle>
          <a:p>
            <a:pPr>
              <a:defRPr/>
            </a:pPr>
            <a:r>
              <a:rPr lang="en-US"/>
              <a:t>Click to edit Master title style</a:t>
            </a:r>
            <a:endParaRPr/>
          </a:p>
        </p:txBody>
      </p:sp>
      <p:sp>
        <p:nvSpPr>
          <p:cNvPr id="339815750" name="Text Placeholder 2"/>
          <p:cNvSpPr>
            <a:spLocks noGrp="1"/>
          </p:cNvSpPr>
          <p:nvPr>
            <p:ph type="body" idx="1"/>
          </p:nvPr>
        </p:nvSpPr>
        <p:spPr bwMode="auto">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defRPr/>
            </a:pPr>
            <a:r>
              <a:rPr lang="en-US"/>
              <a:t>Click to edit Master text styles</a:t>
            </a:r>
            <a:endParaRPr/>
          </a:p>
        </p:txBody>
      </p:sp>
      <p:sp>
        <p:nvSpPr>
          <p:cNvPr id="1333670699" name="Date Placeholder 3"/>
          <p:cNvSpPr>
            <a:spLocks noGrp="1"/>
          </p:cNvSpPr>
          <p:nvPr>
            <p:ph type="dt" sz="half" idx="10"/>
          </p:nvPr>
        </p:nvSpPr>
        <p:spPr bwMode="auto"/>
        <p:txBody>
          <a:bodyPr/>
          <a:lstStyle/>
          <a:p>
            <a:pPr>
              <a:defRPr/>
            </a:pPr>
            <a:fld id="{2CB5C703-A443-42F8-B3D0-D184712172EA}" type="datetime1">
              <a:rPr lang="en-US"/>
              <a:t>10/13/2026</a:t>
            </a:fld>
            <a:endParaRPr lang="en-US"/>
          </a:p>
        </p:txBody>
      </p:sp>
      <p:sp>
        <p:nvSpPr>
          <p:cNvPr id="145888098" name="Footer Placeholder 4"/>
          <p:cNvSpPr>
            <a:spLocks noGrp="1"/>
          </p:cNvSpPr>
          <p:nvPr>
            <p:ph type="ftr" sz="quarter" idx="11"/>
          </p:nvPr>
        </p:nvSpPr>
        <p:spPr bwMode="auto"/>
        <p:txBody>
          <a:bodyPr/>
          <a:lstStyle/>
          <a:p>
            <a:pPr>
              <a:defRPr/>
            </a:pPr>
            <a:endParaRPr lang="en-US"/>
          </a:p>
        </p:txBody>
      </p:sp>
      <p:sp>
        <p:nvSpPr>
          <p:cNvPr id="713024789" name="Slide Number Placeholder 5"/>
          <p:cNvSpPr>
            <a:spLocks noGrp="1"/>
          </p:cNvSpPr>
          <p:nvPr>
            <p:ph type="sldNum" sz="quarter" idx="12"/>
          </p:nvPr>
        </p:nvSpPr>
        <p:spPr bwMode="auto"/>
        <p:txBody>
          <a:bodyPr/>
          <a:lstStyle/>
          <a:p>
            <a:pPr>
              <a:defRPr/>
            </a:pPr>
            <a:fld id="{0CE68F04-8C45-4A80-901C-428EAFDC5CAA}" type="slidenum">
              <a:rPr lang="en-US"/>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PhAnim="0" type="twoObj" preserve="1" userDrawn="1">
  <p:cSld name="Two Content">
    <p:spTree>
      <p:nvGrpSpPr>
        <p:cNvPr id="1" name=""/>
        <p:cNvGrpSpPr/>
        <p:nvPr/>
      </p:nvGrpSpPr>
      <p:grpSpPr bwMode="auto">
        <a:xfrm>
          <a:off x="0" y="0"/>
          <a:ext cx="0" cy="0"/>
          <a:chOff x="0" y="0"/>
          <a:chExt cx="0" cy="0"/>
        </a:xfrm>
      </p:grpSpPr>
      <p:sp>
        <p:nvSpPr>
          <p:cNvPr id="1688406392" name="Title 1"/>
          <p:cNvSpPr>
            <a:spLocks noGrp="1"/>
          </p:cNvSpPr>
          <p:nvPr>
            <p:ph type="title"/>
          </p:nvPr>
        </p:nvSpPr>
        <p:spPr bwMode="auto"/>
        <p:txBody>
          <a:bodyPr/>
          <a:lstStyle/>
          <a:p>
            <a:pPr>
              <a:defRPr/>
            </a:pPr>
            <a:r>
              <a:rPr lang="en-US"/>
              <a:t>Click to edit Master title style</a:t>
            </a:r>
            <a:endParaRPr/>
          </a:p>
        </p:txBody>
      </p:sp>
      <p:sp>
        <p:nvSpPr>
          <p:cNvPr id="946483330" name="Content Placeholder 2"/>
          <p:cNvSpPr>
            <a:spLocks noGrp="1"/>
          </p:cNvSpPr>
          <p:nvPr>
            <p:ph sz="half" idx="1"/>
          </p:nvPr>
        </p:nvSpPr>
        <p:spPr bwMode="auto">
          <a:xfrm>
            <a:off x="838200" y="1825625"/>
            <a:ext cx="5181600" cy="4351338"/>
          </a:xfrm>
        </p:spPr>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82929064" name="Content Placeholder 3"/>
          <p:cNvSpPr>
            <a:spLocks noGrp="1"/>
          </p:cNvSpPr>
          <p:nvPr>
            <p:ph sz="half" idx="2"/>
          </p:nvPr>
        </p:nvSpPr>
        <p:spPr bwMode="auto">
          <a:xfrm>
            <a:off x="6172200" y="1825625"/>
            <a:ext cx="5181600" cy="4351338"/>
          </a:xfrm>
        </p:spPr>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1921667211" name="Date Placeholder 4"/>
          <p:cNvSpPr>
            <a:spLocks noGrp="1"/>
          </p:cNvSpPr>
          <p:nvPr>
            <p:ph type="dt" sz="half" idx="10"/>
          </p:nvPr>
        </p:nvSpPr>
        <p:spPr bwMode="auto"/>
        <p:txBody>
          <a:bodyPr/>
          <a:lstStyle/>
          <a:p>
            <a:pPr>
              <a:defRPr/>
            </a:pPr>
            <a:fld id="{E4391EAD-DF97-4782-B04D-5BE9344419EF}" type="datetime1">
              <a:rPr lang="en-US"/>
              <a:t>10/13/2026</a:t>
            </a:fld>
            <a:endParaRPr lang="en-US"/>
          </a:p>
        </p:txBody>
      </p:sp>
      <p:sp>
        <p:nvSpPr>
          <p:cNvPr id="480199695" name="Footer Placeholder 5"/>
          <p:cNvSpPr>
            <a:spLocks noGrp="1"/>
          </p:cNvSpPr>
          <p:nvPr>
            <p:ph type="ftr" sz="quarter" idx="11"/>
          </p:nvPr>
        </p:nvSpPr>
        <p:spPr bwMode="auto"/>
        <p:txBody>
          <a:bodyPr/>
          <a:lstStyle/>
          <a:p>
            <a:pPr>
              <a:defRPr/>
            </a:pPr>
            <a:endParaRPr lang="en-US"/>
          </a:p>
        </p:txBody>
      </p:sp>
      <p:sp>
        <p:nvSpPr>
          <p:cNvPr id="282097255" name="Slide Number Placeholder 6"/>
          <p:cNvSpPr>
            <a:spLocks noGrp="1"/>
          </p:cNvSpPr>
          <p:nvPr>
            <p:ph type="sldNum" sz="quarter" idx="12"/>
          </p:nvPr>
        </p:nvSpPr>
        <p:spPr bwMode="auto"/>
        <p:txBody>
          <a:bodyPr/>
          <a:lstStyle/>
          <a:p>
            <a:pPr>
              <a:defRPr/>
            </a:pPr>
            <a:fld id="{0CE68F04-8C45-4A80-901C-428EAFDC5CAA}" type="slidenum">
              <a:rPr lang="en-US"/>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PhAnim="0" type="twoTxTwoObj" preserve="1" userDrawn="1">
  <p:cSld name="Comparison">
    <p:spTree>
      <p:nvGrpSpPr>
        <p:cNvPr id="1" name=""/>
        <p:cNvGrpSpPr/>
        <p:nvPr/>
      </p:nvGrpSpPr>
      <p:grpSpPr bwMode="auto">
        <a:xfrm>
          <a:off x="0" y="0"/>
          <a:ext cx="0" cy="0"/>
          <a:chOff x="0" y="0"/>
          <a:chExt cx="0" cy="0"/>
        </a:xfrm>
      </p:grpSpPr>
      <p:sp>
        <p:nvSpPr>
          <p:cNvPr id="1729644366" name="Title 1"/>
          <p:cNvSpPr>
            <a:spLocks noGrp="1"/>
          </p:cNvSpPr>
          <p:nvPr>
            <p:ph type="title"/>
          </p:nvPr>
        </p:nvSpPr>
        <p:spPr bwMode="auto">
          <a:xfrm>
            <a:off x="839788" y="365125"/>
            <a:ext cx="10515600" cy="1325563"/>
          </a:xfrm>
        </p:spPr>
        <p:txBody>
          <a:bodyPr/>
          <a:lstStyle/>
          <a:p>
            <a:pPr>
              <a:defRPr/>
            </a:pPr>
            <a:r>
              <a:rPr lang="en-US"/>
              <a:t>Click to edit Master title style</a:t>
            </a:r>
            <a:endParaRPr/>
          </a:p>
        </p:txBody>
      </p:sp>
      <p:sp>
        <p:nvSpPr>
          <p:cNvPr id="1980615006" name="Text Placeholder 2"/>
          <p:cNvSpPr>
            <a:spLocks noGrp="1"/>
          </p:cNvSpPr>
          <p:nvPr>
            <p:ph type="body" idx="1"/>
          </p:nvPr>
        </p:nvSpPr>
        <p:spPr bwMode="auto">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en-US"/>
              <a:t>Click to edit Master text styles</a:t>
            </a:r>
            <a:endParaRPr/>
          </a:p>
        </p:txBody>
      </p:sp>
      <p:sp>
        <p:nvSpPr>
          <p:cNvPr id="1519034186" name="Content Placeholder 3"/>
          <p:cNvSpPr>
            <a:spLocks noGrp="1"/>
          </p:cNvSpPr>
          <p:nvPr>
            <p:ph sz="half" idx="2"/>
          </p:nvPr>
        </p:nvSpPr>
        <p:spPr bwMode="auto">
          <a:xfrm>
            <a:off x="839788" y="2505074"/>
            <a:ext cx="5157787" cy="3684588"/>
          </a:xfrm>
        </p:spPr>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1946923131" name="Text Placeholder 4"/>
          <p:cNvSpPr>
            <a:spLocks noGrp="1"/>
          </p:cNvSpPr>
          <p:nvPr>
            <p:ph type="body" sz="quarter" idx="3"/>
          </p:nvPr>
        </p:nvSpPr>
        <p:spPr bwMode="auto">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en-US"/>
              <a:t>Click to edit Master text styles</a:t>
            </a:r>
            <a:endParaRPr/>
          </a:p>
        </p:txBody>
      </p:sp>
      <p:sp>
        <p:nvSpPr>
          <p:cNvPr id="861050673" name="Content Placeholder 5"/>
          <p:cNvSpPr>
            <a:spLocks noGrp="1"/>
          </p:cNvSpPr>
          <p:nvPr>
            <p:ph sz="quarter" idx="4"/>
          </p:nvPr>
        </p:nvSpPr>
        <p:spPr bwMode="auto">
          <a:xfrm>
            <a:off x="6172200" y="2505074"/>
            <a:ext cx="5183188" cy="3684588"/>
          </a:xfrm>
        </p:spPr>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674859138" name="Date Placeholder 6"/>
          <p:cNvSpPr>
            <a:spLocks noGrp="1"/>
          </p:cNvSpPr>
          <p:nvPr>
            <p:ph type="dt" sz="half" idx="10"/>
          </p:nvPr>
        </p:nvSpPr>
        <p:spPr bwMode="auto"/>
        <p:txBody>
          <a:bodyPr/>
          <a:lstStyle/>
          <a:p>
            <a:pPr>
              <a:defRPr/>
            </a:pPr>
            <a:fld id="{BF405CF0-6B5B-4A88-925A-5CFDA86C90D6}" type="datetime1">
              <a:rPr lang="en-US"/>
              <a:t>10/13/2026</a:t>
            </a:fld>
            <a:endParaRPr lang="en-US"/>
          </a:p>
        </p:txBody>
      </p:sp>
      <p:sp>
        <p:nvSpPr>
          <p:cNvPr id="381501022" name="Footer Placeholder 7"/>
          <p:cNvSpPr>
            <a:spLocks noGrp="1"/>
          </p:cNvSpPr>
          <p:nvPr>
            <p:ph type="ftr" sz="quarter" idx="11"/>
          </p:nvPr>
        </p:nvSpPr>
        <p:spPr bwMode="auto"/>
        <p:txBody>
          <a:bodyPr/>
          <a:lstStyle/>
          <a:p>
            <a:pPr>
              <a:defRPr/>
            </a:pPr>
            <a:endParaRPr lang="en-US"/>
          </a:p>
        </p:txBody>
      </p:sp>
      <p:sp>
        <p:nvSpPr>
          <p:cNvPr id="235208537" name="Slide Number Placeholder 8"/>
          <p:cNvSpPr>
            <a:spLocks noGrp="1"/>
          </p:cNvSpPr>
          <p:nvPr>
            <p:ph type="sldNum" sz="quarter" idx="12"/>
          </p:nvPr>
        </p:nvSpPr>
        <p:spPr bwMode="auto"/>
        <p:txBody>
          <a:bodyPr/>
          <a:lstStyle/>
          <a:p>
            <a:pPr>
              <a:defRPr/>
            </a:pPr>
            <a:fld id="{0CE68F04-8C45-4A80-901C-428EAFDC5CAA}" type="slidenum">
              <a:rPr lang="en-US"/>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PhAnim="0" type="titleOnly" preserve="1" userDrawn="1">
  <p:cSld name="Title Only">
    <p:spTree>
      <p:nvGrpSpPr>
        <p:cNvPr id="1" name=""/>
        <p:cNvGrpSpPr/>
        <p:nvPr/>
      </p:nvGrpSpPr>
      <p:grpSpPr bwMode="auto">
        <a:xfrm>
          <a:off x="0" y="0"/>
          <a:ext cx="0" cy="0"/>
          <a:chOff x="0" y="0"/>
          <a:chExt cx="0" cy="0"/>
        </a:xfrm>
      </p:grpSpPr>
      <p:sp>
        <p:nvSpPr>
          <p:cNvPr id="1018870696" name="Title 1"/>
          <p:cNvSpPr>
            <a:spLocks noGrp="1"/>
          </p:cNvSpPr>
          <p:nvPr>
            <p:ph type="title"/>
          </p:nvPr>
        </p:nvSpPr>
        <p:spPr bwMode="auto"/>
        <p:txBody>
          <a:bodyPr/>
          <a:lstStyle/>
          <a:p>
            <a:pPr>
              <a:defRPr/>
            </a:pPr>
            <a:r>
              <a:rPr lang="en-US"/>
              <a:t>Click to edit Master title style</a:t>
            </a:r>
            <a:endParaRPr/>
          </a:p>
        </p:txBody>
      </p:sp>
      <p:sp>
        <p:nvSpPr>
          <p:cNvPr id="968392088" name="Date Placeholder 2"/>
          <p:cNvSpPr>
            <a:spLocks noGrp="1"/>
          </p:cNvSpPr>
          <p:nvPr>
            <p:ph type="dt" sz="half" idx="10"/>
          </p:nvPr>
        </p:nvSpPr>
        <p:spPr bwMode="auto"/>
        <p:txBody>
          <a:bodyPr/>
          <a:lstStyle/>
          <a:p>
            <a:pPr>
              <a:defRPr/>
            </a:pPr>
            <a:fld id="{D6D5525D-148C-4662-AA18-F6AEFDAA6776}" type="datetime1">
              <a:rPr lang="en-US"/>
              <a:t>10/13/2026</a:t>
            </a:fld>
            <a:endParaRPr lang="en-US"/>
          </a:p>
        </p:txBody>
      </p:sp>
      <p:sp>
        <p:nvSpPr>
          <p:cNvPr id="684948448" name="Footer Placeholder 3"/>
          <p:cNvSpPr>
            <a:spLocks noGrp="1"/>
          </p:cNvSpPr>
          <p:nvPr>
            <p:ph type="ftr" sz="quarter" idx="11"/>
          </p:nvPr>
        </p:nvSpPr>
        <p:spPr bwMode="auto"/>
        <p:txBody>
          <a:bodyPr/>
          <a:lstStyle/>
          <a:p>
            <a:pPr>
              <a:defRPr/>
            </a:pPr>
            <a:endParaRPr lang="en-US"/>
          </a:p>
        </p:txBody>
      </p:sp>
      <p:sp>
        <p:nvSpPr>
          <p:cNvPr id="1035071694" name="Slide Number Placeholder 4"/>
          <p:cNvSpPr>
            <a:spLocks noGrp="1"/>
          </p:cNvSpPr>
          <p:nvPr>
            <p:ph type="sldNum" sz="quarter" idx="12"/>
          </p:nvPr>
        </p:nvSpPr>
        <p:spPr bwMode="auto"/>
        <p:txBody>
          <a:bodyPr/>
          <a:lstStyle/>
          <a:p>
            <a:pPr>
              <a:defRPr/>
            </a:pPr>
            <a:fld id="{0CE68F04-8C45-4A80-901C-428EAFDC5CAA}" type="slidenum">
              <a:rPr lang="en-US"/>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PhAnim="0" type="blank" preserve="1" userDrawn="1">
  <p:cSld name="Blank">
    <p:spTree>
      <p:nvGrpSpPr>
        <p:cNvPr id="1" name=""/>
        <p:cNvGrpSpPr/>
        <p:nvPr/>
      </p:nvGrpSpPr>
      <p:grpSpPr bwMode="auto">
        <a:xfrm>
          <a:off x="0" y="0"/>
          <a:ext cx="0" cy="0"/>
          <a:chOff x="0" y="0"/>
          <a:chExt cx="0" cy="0"/>
        </a:xfrm>
      </p:grpSpPr>
      <p:sp>
        <p:nvSpPr>
          <p:cNvPr id="236448322" name="Date Placeholder 1"/>
          <p:cNvSpPr>
            <a:spLocks noGrp="1"/>
          </p:cNvSpPr>
          <p:nvPr>
            <p:ph type="dt" sz="half" idx="10"/>
          </p:nvPr>
        </p:nvSpPr>
        <p:spPr bwMode="auto"/>
        <p:txBody>
          <a:bodyPr/>
          <a:lstStyle/>
          <a:p>
            <a:pPr>
              <a:defRPr/>
            </a:pPr>
            <a:fld id="{6F2FBC8A-8540-4E09-A9D0-3E3CC9EF3F79}" type="datetime1">
              <a:rPr lang="en-US"/>
              <a:t>10/13/2026</a:t>
            </a:fld>
            <a:endParaRPr lang="en-US"/>
          </a:p>
        </p:txBody>
      </p:sp>
      <p:sp>
        <p:nvSpPr>
          <p:cNvPr id="711829717" name="Footer Placeholder 2"/>
          <p:cNvSpPr>
            <a:spLocks noGrp="1"/>
          </p:cNvSpPr>
          <p:nvPr>
            <p:ph type="ftr" sz="quarter" idx="11"/>
          </p:nvPr>
        </p:nvSpPr>
        <p:spPr bwMode="auto"/>
        <p:txBody>
          <a:bodyPr/>
          <a:lstStyle/>
          <a:p>
            <a:pPr>
              <a:defRPr/>
            </a:pPr>
            <a:endParaRPr lang="en-US"/>
          </a:p>
        </p:txBody>
      </p:sp>
      <p:sp>
        <p:nvSpPr>
          <p:cNvPr id="766167396" name="Slide Number Placeholder 3"/>
          <p:cNvSpPr>
            <a:spLocks noGrp="1"/>
          </p:cNvSpPr>
          <p:nvPr>
            <p:ph type="sldNum" sz="quarter" idx="12"/>
          </p:nvPr>
        </p:nvSpPr>
        <p:spPr bwMode="auto"/>
        <p:txBody>
          <a:bodyPr/>
          <a:lstStyle/>
          <a:p>
            <a:pPr>
              <a:defRPr/>
            </a:pPr>
            <a:fld id="{0CE68F04-8C45-4A80-901C-428EAFDC5CAA}" type="slidenum">
              <a:rPr lang="en-US"/>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PhAnim="0" type="objTx" preserve="1" userDrawn="1">
  <p:cSld name="Content with Caption">
    <p:spTree>
      <p:nvGrpSpPr>
        <p:cNvPr id="1" name=""/>
        <p:cNvGrpSpPr/>
        <p:nvPr/>
      </p:nvGrpSpPr>
      <p:grpSpPr bwMode="auto">
        <a:xfrm>
          <a:off x="0" y="0"/>
          <a:ext cx="0" cy="0"/>
          <a:chOff x="0" y="0"/>
          <a:chExt cx="0" cy="0"/>
        </a:xfrm>
      </p:grpSpPr>
      <p:sp>
        <p:nvSpPr>
          <p:cNvPr id="1363997961" name="Title 1"/>
          <p:cNvSpPr>
            <a:spLocks noGrp="1"/>
          </p:cNvSpPr>
          <p:nvPr>
            <p:ph type="title"/>
          </p:nvPr>
        </p:nvSpPr>
        <p:spPr bwMode="auto">
          <a:xfrm>
            <a:off x="839788" y="457200"/>
            <a:ext cx="3932237" cy="1600200"/>
          </a:xfrm>
        </p:spPr>
        <p:txBody>
          <a:bodyPr anchor="b"/>
          <a:lstStyle>
            <a:lvl1pPr>
              <a:defRPr sz="3200"/>
            </a:lvl1pPr>
          </a:lstStyle>
          <a:p>
            <a:pPr>
              <a:defRPr/>
            </a:pPr>
            <a:r>
              <a:rPr lang="en-US"/>
              <a:t>Click to edit Master title style</a:t>
            </a:r>
            <a:endParaRPr/>
          </a:p>
        </p:txBody>
      </p:sp>
      <p:sp>
        <p:nvSpPr>
          <p:cNvPr id="1395019050" name="Content Placeholder 2"/>
          <p:cNvSpPr>
            <a:spLocks noGrp="1"/>
          </p:cNvSpPr>
          <p:nvPr>
            <p:ph idx="1"/>
          </p:nvPr>
        </p:nvSpPr>
        <p:spPr bwMode="auto">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2124622022" name="Text Placeholder 3"/>
          <p:cNvSpPr>
            <a:spLocks noGrp="1"/>
          </p:cNvSpPr>
          <p:nvPr>
            <p:ph type="body" sz="half" idx="2"/>
          </p:nvPr>
        </p:nvSpPr>
        <p:spPr bwMode="auto">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defRPr/>
            </a:pPr>
            <a:r>
              <a:rPr lang="en-US"/>
              <a:t>Click to edit Master text styles</a:t>
            </a:r>
            <a:endParaRPr/>
          </a:p>
        </p:txBody>
      </p:sp>
      <p:sp>
        <p:nvSpPr>
          <p:cNvPr id="278250281" name="Date Placeholder 4"/>
          <p:cNvSpPr>
            <a:spLocks noGrp="1"/>
          </p:cNvSpPr>
          <p:nvPr>
            <p:ph type="dt" sz="half" idx="10"/>
          </p:nvPr>
        </p:nvSpPr>
        <p:spPr bwMode="auto"/>
        <p:txBody>
          <a:bodyPr/>
          <a:lstStyle/>
          <a:p>
            <a:pPr>
              <a:defRPr/>
            </a:pPr>
            <a:fld id="{4DE6B050-6BDD-4194-8911-6BDD648F21F5}" type="datetime1">
              <a:rPr lang="en-US"/>
              <a:t>10/13/2026</a:t>
            </a:fld>
            <a:endParaRPr lang="en-US"/>
          </a:p>
        </p:txBody>
      </p:sp>
      <p:sp>
        <p:nvSpPr>
          <p:cNvPr id="1851810563" name="Footer Placeholder 5"/>
          <p:cNvSpPr>
            <a:spLocks noGrp="1"/>
          </p:cNvSpPr>
          <p:nvPr>
            <p:ph type="ftr" sz="quarter" idx="11"/>
          </p:nvPr>
        </p:nvSpPr>
        <p:spPr bwMode="auto"/>
        <p:txBody>
          <a:bodyPr/>
          <a:lstStyle/>
          <a:p>
            <a:pPr>
              <a:defRPr/>
            </a:pPr>
            <a:endParaRPr lang="en-US"/>
          </a:p>
        </p:txBody>
      </p:sp>
      <p:sp>
        <p:nvSpPr>
          <p:cNvPr id="1117585972" name="Slide Number Placeholder 6"/>
          <p:cNvSpPr>
            <a:spLocks noGrp="1"/>
          </p:cNvSpPr>
          <p:nvPr>
            <p:ph type="sldNum" sz="quarter" idx="12"/>
          </p:nvPr>
        </p:nvSpPr>
        <p:spPr bwMode="auto"/>
        <p:txBody>
          <a:bodyPr/>
          <a:lstStyle/>
          <a:p>
            <a:pPr>
              <a:defRPr/>
            </a:pPr>
            <a:fld id="{0CE68F04-8C45-4A80-901C-428EAFDC5CAA}" type="slidenum">
              <a:rPr lang="en-US"/>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PhAnim="0" type="picTx" preserve="1" userDrawn="1">
  <p:cSld name="Picture with Caption">
    <p:spTree>
      <p:nvGrpSpPr>
        <p:cNvPr id="1" name=""/>
        <p:cNvGrpSpPr/>
        <p:nvPr/>
      </p:nvGrpSpPr>
      <p:grpSpPr bwMode="auto">
        <a:xfrm>
          <a:off x="0" y="0"/>
          <a:ext cx="0" cy="0"/>
          <a:chOff x="0" y="0"/>
          <a:chExt cx="0" cy="0"/>
        </a:xfrm>
      </p:grpSpPr>
      <p:sp>
        <p:nvSpPr>
          <p:cNvPr id="2057730663" name="Title 1"/>
          <p:cNvSpPr>
            <a:spLocks noGrp="1"/>
          </p:cNvSpPr>
          <p:nvPr>
            <p:ph type="title"/>
          </p:nvPr>
        </p:nvSpPr>
        <p:spPr bwMode="auto">
          <a:xfrm>
            <a:off x="839788" y="457200"/>
            <a:ext cx="3932237" cy="1600200"/>
          </a:xfrm>
        </p:spPr>
        <p:txBody>
          <a:bodyPr anchor="b"/>
          <a:lstStyle>
            <a:lvl1pPr>
              <a:defRPr sz="3200"/>
            </a:lvl1pPr>
          </a:lstStyle>
          <a:p>
            <a:pPr>
              <a:defRPr/>
            </a:pPr>
            <a:r>
              <a:rPr lang="en-US"/>
              <a:t>Click to edit Master title style</a:t>
            </a:r>
            <a:endParaRPr/>
          </a:p>
        </p:txBody>
      </p:sp>
      <p:sp>
        <p:nvSpPr>
          <p:cNvPr id="191093685" name="Picture Placeholder 2"/>
          <p:cNvSpPr>
            <a:spLocks noGrp="1"/>
          </p:cNvSpPr>
          <p:nvPr>
            <p:ph type="pic" idx="1"/>
          </p:nvPr>
        </p:nvSpPr>
        <p:spPr bwMode="auto">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a:defRPr/>
            </a:pPr>
            <a:endParaRPr lang="en-US"/>
          </a:p>
        </p:txBody>
      </p:sp>
      <p:sp>
        <p:nvSpPr>
          <p:cNvPr id="1964376632" name="Text Placeholder 3"/>
          <p:cNvSpPr>
            <a:spLocks noGrp="1"/>
          </p:cNvSpPr>
          <p:nvPr>
            <p:ph type="body" sz="half" idx="2"/>
          </p:nvPr>
        </p:nvSpPr>
        <p:spPr bwMode="auto">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defRPr/>
            </a:pPr>
            <a:r>
              <a:rPr lang="en-US"/>
              <a:t>Click to edit Master text styles</a:t>
            </a:r>
            <a:endParaRPr/>
          </a:p>
        </p:txBody>
      </p:sp>
      <p:sp>
        <p:nvSpPr>
          <p:cNvPr id="1534292288" name="Date Placeholder 4"/>
          <p:cNvSpPr>
            <a:spLocks noGrp="1"/>
          </p:cNvSpPr>
          <p:nvPr>
            <p:ph type="dt" sz="half" idx="10"/>
          </p:nvPr>
        </p:nvSpPr>
        <p:spPr bwMode="auto"/>
        <p:txBody>
          <a:bodyPr/>
          <a:lstStyle/>
          <a:p>
            <a:pPr>
              <a:defRPr/>
            </a:pPr>
            <a:fld id="{603CBED1-6B5D-46F0-92EF-7B2770FE5F3C}" type="datetime1">
              <a:rPr lang="en-US"/>
              <a:t>10/13/2026</a:t>
            </a:fld>
            <a:endParaRPr lang="en-US"/>
          </a:p>
        </p:txBody>
      </p:sp>
      <p:sp>
        <p:nvSpPr>
          <p:cNvPr id="115196429" name="Footer Placeholder 5"/>
          <p:cNvSpPr>
            <a:spLocks noGrp="1"/>
          </p:cNvSpPr>
          <p:nvPr>
            <p:ph type="ftr" sz="quarter" idx="11"/>
          </p:nvPr>
        </p:nvSpPr>
        <p:spPr bwMode="auto"/>
        <p:txBody>
          <a:bodyPr/>
          <a:lstStyle/>
          <a:p>
            <a:pPr>
              <a:defRPr/>
            </a:pPr>
            <a:endParaRPr lang="en-US"/>
          </a:p>
        </p:txBody>
      </p:sp>
      <p:sp>
        <p:nvSpPr>
          <p:cNvPr id="812080689" name="Slide Number Placeholder 6"/>
          <p:cNvSpPr>
            <a:spLocks noGrp="1"/>
          </p:cNvSpPr>
          <p:nvPr>
            <p:ph type="sldNum" sz="quarter" idx="12"/>
          </p:nvPr>
        </p:nvSpPr>
        <p:spPr bwMode="auto"/>
        <p:txBody>
          <a:bodyPr/>
          <a:lstStyle/>
          <a:p>
            <a:pPr>
              <a:defRPr/>
            </a:pPr>
            <a:fld id="{0CE68F04-8C45-4A80-901C-428EAFDC5CAA}" type="slidenum">
              <a:rPr lang="en-US"/>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PhAnim="0" type="vertTx" preserve="1" userDrawn="1">
  <p:cSld name="Title and Vertical Text">
    <p:spTree>
      <p:nvGrpSpPr>
        <p:cNvPr id="1" name=""/>
        <p:cNvGrpSpPr/>
        <p:nvPr/>
      </p:nvGrpSpPr>
      <p:grpSpPr bwMode="auto">
        <a:xfrm>
          <a:off x="0" y="0"/>
          <a:ext cx="0" cy="0"/>
          <a:chOff x="0" y="0"/>
          <a:chExt cx="0" cy="0"/>
        </a:xfrm>
      </p:grpSpPr>
      <p:sp>
        <p:nvSpPr>
          <p:cNvPr id="2140521199" name="Title 1"/>
          <p:cNvSpPr>
            <a:spLocks noGrp="1"/>
          </p:cNvSpPr>
          <p:nvPr>
            <p:ph type="title"/>
          </p:nvPr>
        </p:nvSpPr>
        <p:spPr bwMode="auto"/>
        <p:txBody>
          <a:bodyPr/>
          <a:lstStyle/>
          <a:p>
            <a:pPr>
              <a:defRPr/>
            </a:pPr>
            <a:r>
              <a:rPr lang="en-US"/>
              <a:t>Click to edit Master title style</a:t>
            </a:r>
            <a:endParaRPr/>
          </a:p>
        </p:txBody>
      </p:sp>
      <p:sp>
        <p:nvSpPr>
          <p:cNvPr id="758687956" name="Vertical Text Placeholder 2"/>
          <p:cNvSpPr>
            <a:spLocks noGrp="1"/>
          </p:cNvSpPr>
          <p:nvPr>
            <p:ph type="body" orient="vert" idx="1"/>
          </p:nvPr>
        </p:nvSpPr>
        <p:spPr bwMode="auto"/>
        <p:txBody>
          <a:bodyPr vert="eaVert"/>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597835441" name="Date Placeholder 3"/>
          <p:cNvSpPr>
            <a:spLocks noGrp="1"/>
          </p:cNvSpPr>
          <p:nvPr>
            <p:ph type="dt" sz="half" idx="10"/>
          </p:nvPr>
        </p:nvSpPr>
        <p:spPr bwMode="auto"/>
        <p:txBody>
          <a:bodyPr/>
          <a:lstStyle/>
          <a:p>
            <a:pPr>
              <a:defRPr/>
            </a:pPr>
            <a:fld id="{631B0CA1-912C-4995-A837-B6AC6D52D986}" type="datetime1">
              <a:rPr lang="en-US"/>
              <a:t>10/13/2026</a:t>
            </a:fld>
            <a:endParaRPr lang="en-US"/>
          </a:p>
        </p:txBody>
      </p:sp>
      <p:sp>
        <p:nvSpPr>
          <p:cNvPr id="309638560" name="Footer Placeholder 4"/>
          <p:cNvSpPr>
            <a:spLocks noGrp="1"/>
          </p:cNvSpPr>
          <p:nvPr>
            <p:ph type="ftr" sz="quarter" idx="11"/>
          </p:nvPr>
        </p:nvSpPr>
        <p:spPr bwMode="auto"/>
        <p:txBody>
          <a:bodyPr/>
          <a:lstStyle/>
          <a:p>
            <a:pPr>
              <a:defRPr/>
            </a:pPr>
            <a:endParaRPr lang="en-US"/>
          </a:p>
        </p:txBody>
      </p:sp>
      <p:sp>
        <p:nvSpPr>
          <p:cNvPr id="555020005" name="Slide Number Placeholder 5"/>
          <p:cNvSpPr>
            <a:spLocks noGrp="1"/>
          </p:cNvSpPr>
          <p:nvPr>
            <p:ph type="sldNum" sz="quarter" idx="12"/>
          </p:nvPr>
        </p:nvSpPr>
        <p:spPr bwMode="auto"/>
        <p:txBody>
          <a:bodyPr/>
          <a:lstStyle/>
          <a:p>
            <a:pPr>
              <a:defRPr/>
            </a:pPr>
            <a:fld id="{0CE68F04-8C45-4A80-901C-428EAFDC5CAA}" type="slidenum">
              <a:rPr lang="en-US"/>
              <a:t>‹#›</a:t>
            </a:fld>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PhAnim="0" type="vertTitleAndTx" preserve="1" userDrawn="1">
  <p:cSld name="Vertical Title and Text">
    <p:spTree>
      <p:nvGrpSpPr>
        <p:cNvPr id="1" name=""/>
        <p:cNvGrpSpPr/>
        <p:nvPr/>
      </p:nvGrpSpPr>
      <p:grpSpPr bwMode="auto">
        <a:xfrm>
          <a:off x="0" y="0"/>
          <a:ext cx="0" cy="0"/>
          <a:chOff x="0" y="0"/>
          <a:chExt cx="0" cy="0"/>
        </a:xfrm>
      </p:grpSpPr>
      <p:sp>
        <p:nvSpPr>
          <p:cNvPr id="1229589540" name="Vertical Title 1"/>
          <p:cNvSpPr>
            <a:spLocks noGrp="1"/>
          </p:cNvSpPr>
          <p:nvPr>
            <p:ph type="title" orient="vert"/>
          </p:nvPr>
        </p:nvSpPr>
        <p:spPr bwMode="auto">
          <a:xfrm>
            <a:off x="8724900" y="365125"/>
            <a:ext cx="2628900" cy="5811838"/>
          </a:xfrm>
        </p:spPr>
        <p:txBody>
          <a:bodyPr vert="eaVert"/>
          <a:lstStyle/>
          <a:p>
            <a:pPr>
              <a:defRPr/>
            </a:pPr>
            <a:r>
              <a:rPr lang="en-US"/>
              <a:t>Click to edit Master title style</a:t>
            </a:r>
            <a:endParaRPr/>
          </a:p>
        </p:txBody>
      </p:sp>
      <p:sp>
        <p:nvSpPr>
          <p:cNvPr id="471122479" name="Vertical Text Placeholder 2"/>
          <p:cNvSpPr>
            <a:spLocks noGrp="1"/>
          </p:cNvSpPr>
          <p:nvPr>
            <p:ph type="body" orient="vert" idx="1"/>
          </p:nvPr>
        </p:nvSpPr>
        <p:spPr bwMode="auto">
          <a:xfrm>
            <a:off x="838200" y="365125"/>
            <a:ext cx="7734300" cy="5811838"/>
          </a:xfrm>
        </p:spPr>
        <p:txBody>
          <a:bodyPr vert="eaVert"/>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1659523398" name="Date Placeholder 3"/>
          <p:cNvSpPr>
            <a:spLocks noGrp="1"/>
          </p:cNvSpPr>
          <p:nvPr>
            <p:ph type="dt" sz="half" idx="10"/>
          </p:nvPr>
        </p:nvSpPr>
        <p:spPr bwMode="auto"/>
        <p:txBody>
          <a:bodyPr/>
          <a:lstStyle/>
          <a:p>
            <a:pPr>
              <a:defRPr/>
            </a:pPr>
            <a:fld id="{DE6AEAC3-0B9F-4F5A-BA21-A2B8AF3D15A4}" type="datetime1">
              <a:rPr lang="en-US"/>
              <a:t>10/13/2026</a:t>
            </a:fld>
            <a:endParaRPr lang="en-US"/>
          </a:p>
        </p:txBody>
      </p:sp>
      <p:sp>
        <p:nvSpPr>
          <p:cNvPr id="646929722" name="Footer Placeholder 4"/>
          <p:cNvSpPr>
            <a:spLocks noGrp="1"/>
          </p:cNvSpPr>
          <p:nvPr>
            <p:ph type="ftr" sz="quarter" idx="11"/>
          </p:nvPr>
        </p:nvSpPr>
        <p:spPr bwMode="auto"/>
        <p:txBody>
          <a:bodyPr/>
          <a:lstStyle/>
          <a:p>
            <a:pPr>
              <a:defRPr/>
            </a:pPr>
            <a:endParaRPr lang="en-US"/>
          </a:p>
        </p:txBody>
      </p:sp>
      <p:sp>
        <p:nvSpPr>
          <p:cNvPr id="1142591046" name="Slide Number Placeholder 5"/>
          <p:cNvSpPr>
            <a:spLocks noGrp="1"/>
          </p:cNvSpPr>
          <p:nvPr>
            <p:ph type="sldNum" sz="quarter" idx="12"/>
          </p:nvPr>
        </p:nvSpPr>
        <p:spPr bwMode="auto"/>
        <p:txBody>
          <a:bodyPr/>
          <a:lstStyle/>
          <a:p>
            <a:pPr>
              <a:defRPr/>
            </a:pPr>
            <a:fld id="{0CE68F04-8C45-4A80-901C-428EAFDC5CAA}" type="slidenum">
              <a:rPr lang="en-US"/>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bwMode="auto">
        <a:xfrm>
          <a:off x="0" y="0"/>
          <a:ext cx="0" cy="0"/>
          <a:chOff x="0" y="0"/>
          <a:chExt cx="0" cy="0"/>
        </a:xfrm>
      </p:grpSpPr>
      <p:sp>
        <p:nvSpPr>
          <p:cNvPr id="364695362" name="Title Placeholder 1"/>
          <p:cNvSpPr>
            <a:spLocks noGrp="1"/>
          </p:cNvSpPr>
          <p:nvPr>
            <p:ph type="title"/>
          </p:nvPr>
        </p:nvSpPr>
        <p:spPr bwMode="auto">
          <a:xfrm>
            <a:off x="838198" y="365124"/>
            <a:ext cx="10515600" cy="1325562"/>
          </a:xfrm>
          <a:prstGeom prst="rect">
            <a:avLst/>
          </a:prstGeom>
        </p:spPr>
        <p:txBody>
          <a:bodyPr vert="horz" lIns="91440" tIns="45720" rIns="91440" bIns="45720" rtlCol="0" anchor="ctr">
            <a:normAutofit/>
          </a:bodyPr>
          <a:lstStyle/>
          <a:p>
            <a:pPr>
              <a:defRPr/>
            </a:pPr>
            <a:r>
              <a:rPr lang="en-US"/>
              <a:t>Click to edit Master title style</a:t>
            </a:r>
            <a:endParaRPr/>
          </a:p>
        </p:txBody>
      </p:sp>
      <p:sp>
        <p:nvSpPr>
          <p:cNvPr id="1595900929" name="Text Placeholder 2"/>
          <p:cNvSpPr>
            <a:spLocks noGrp="1"/>
          </p:cNvSpPr>
          <p:nvPr>
            <p:ph type="body" idx="1"/>
          </p:nvPr>
        </p:nvSpPr>
        <p:spPr bwMode="auto">
          <a:xfrm>
            <a:off x="838198" y="1825624"/>
            <a:ext cx="10515600" cy="4351338"/>
          </a:xfrm>
          <a:prstGeom prst="rect">
            <a:avLst/>
          </a:prstGeom>
        </p:spPr>
        <p:txBody>
          <a:bodyPr vert="horz" lIns="91440" tIns="45720" rIns="91440" bIns="45720" rtlCol="0">
            <a:normAutofit/>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693863120" name="Date Placeholder 3"/>
          <p:cNvSpPr>
            <a:spLocks noGrp="1"/>
          </p:cNvSpPr>
          <p:nvPr>
            <p:ph type="dt" sz="half" idx="2"/>
          </p:nvPr>
        </p:nvSpPr>
        <p:spPr bwMode="auto">
          <a:xfrm>
            <a:off x="838198" y="6356349"/>
            <a:ext cx="2743200" cy="365124"/>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70935B1B-DD4F-4347-AA3C-262A1CF98DB1}" type="datetime1">
              <a:rPr lang="en-US"/>
              <a:t>10/13/2026</a:t>
            </a:fld>
            <a:endParaRPr lang="en-US"/>
          </a:p>
        </p:txBody>
      </p:sp>
      <p:sp>
        <p:nvSpPr>
          <p:cNvPr id="611950082" name="Footer Placeholder 4"/>
          <p:cNvSpPr>
            <a:spLocks noGrp="1"/>
          </p:cNvSpPr>
          <p:nvPr>
            <p:ph type="ftr" sz="quarter" idx="3"/>
          </p:nvPr>
        </p:nvSpPr>
        <p:spPr bwMode="auto">
          <a:xfrm>
            <a:off x="4038598" y="6356349"/>
            <a:ext cx="4114800" cy="365124"/>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1449012283" name="Slide Number Placeholder 5"/>
          <p:cNvSpPr>
            <a:spLocks noGrp="1"/>
          </p:cNvSpPr>
          <p:nvPr>
            <p:ph type="sldNum" sz="quarter" idx="4"/>
          </p:nvPr>
        </p:nvSpPr>
        <p:spPr bwMode="auto">
          <a:xfrm>
            <a:off x="8610599" y="6356349"/>
            <a:ext cx="2743200" cy="365124"/>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0CE68F04-8C45-4A80-901C-428EAFDC5CAA}" type="slidenum">
              <a:rPr lang="en-US"/>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hdr="0"/>
  <p:txStyles>
    <p:titleStyle>
      <a:lvl1pPr algn="l" defTabSz="914400" rtl="0">
        <a:lnSpc>
          <a:spcPct val="90000"/>
        </a:lnSpc>
        <a:spcBef>
          <a:spcPts val="0"/>
        </a:spcBef>
        <a:buNone/>
        <a:defRPr sz="4400">
          <a:solidFill>
            <a:schemeClr val="tx1"/>
          </a:solidFill>
          <a:latin typeface="+mj-lt"/>
          <a:ea typeface="+mj-ea"/>
          <a:cs typeface="+mj-cs"/>
        </a:defRPr>
      </a:lvl1pPr>
    </p:titleStyle>
    <p:bodyStyle>
      <a:lvl1pPr marL="228600" indent="-228600" algn="l" defTabSz="914400" rtl="0">
        <a:lnSpc>
          <a:spcPct val="90000"/>
        </a:lnSpc>
        <a:spcBef>
          <a:spcPts val="1000"/>
        </a:spcBef>
        <a:buFont typeface="Arial"/>
        <a:buChar char="•"/>
        <a:defRPr sz="2800">
          <a:solidFill>
            <a:schemeClr val="tx1"/>
          </a:solidFill>
          <a:latin typeface="+mn-lt"/>
          <a:ea typeface="+mn-ea"/>
          <a:cs typeface="+mn-cs"/>
        </a:defRPr>
      </a:lvl1pPr>
      <a:lvl2pPr marL="685800" indent="-228600" algn="l" defTabSz="914400" rtl="0">
        <a:lnSpc>
          <a:spcPct val="90000"/>
        </a:lnSpc>
        <a:spcBef>
          <a:spcPts val="500"/>
        </a:spcBef>
        <a:buFont typeface="Arial"/>
        <a:buChar char="•"/>
        <a:defRPr sz="2400">
          <a:solidFill>
            <a:schemeClr val="tx1"/>
          </a:solidFill>
          <a:latin typeface="+mn-lt"/>
          <a:ea typeface="+mn-ea"/>
          <a:cs typeface="+mn-cs"/>
        </a:defRPr>
      </a:lvl2pPr>
      <a:lvl3pPr marL="1143000" indent="-228600" algn="l" defTabSz="914400" rtl="0">
        <a:lnSpc>
          <a:spcPct val="90000"/>
        </a:lnSpc>
        <a:spcBef>
          <a:spcPts val="500"/>
        </a:spcBef>
        <a:buFont typeface="Arial"/>
        <a:buChar char="•"/>
        <a:defRPr sz="2000">
          <a:solidFill>
            <a:schemeClr val="tx1"/>
          </a:solidFill>
          <a:latin typeface="+mn-lt"/>
          <a:ea typeface="+mn-ea"/>
          <a:cs typeface="+mn-cs"/>
        </a:defRPr>
      </a:lvl3pPr>
      <a:lvl4pPr marL="1600200" indent="-228600" algn="l" defTabSz="914400" rtl="0">
        <a:lnSpc>
          <a:spcPct val="90000"/>
        </a:lnSpc>
        <a:spcBef>
          <a:spcPts val="500"/>
        </a:spcBef>
        <a:buFont typeface="Arial"/>
        <a:buChar char="•"/>
        <a:defRPr sz="1800">
          <a:solidFill>
            <a:schemeClr val="tx1"/>
          </a:solidFill>
          <a:latin typeface="+mn-lt"/>
          <a:ea typeface="+mn-ea"/>
          <a:cs typeface="+mn-cs"/>
        </a:defRPr>
      </a:lvl4pPr>
      <a:lvl5pPr marL="2057400" indent="-228600" algn="l" defTabSz="914400" rtl="0">
        <a:lnSpc>
          <a:spcPct val="90000"/>
        </a:lnSpc>
        <a:spcBef>
          <a:spcPts val="500"/>
        </a:spcBef>
        <a:buFont typeface="Arial"/>
        <a:buChar char="•"/>
        <a:defRPr sz="1800">
          <a:solidFill>
            <a:schemeClr val="tx1"/>
          </a:solidFill>
          <a:latin typeface="+mn-lt"/>
          <a:ea typeface="+mn-ea"/>
          <a:cs typeface="+mn-cs"/>
        </a:defRPr>
      </a:lvl5pPr>
      <a:lvl6pPr marL="2514600" indent="-228600" algn="l" defTabSz="914400" rtl="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rtl="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rtl="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rtl="0">
        <a:lnSpc>
          <a:spcPct val="90000"/>
        </a:lnSpc>
        <a:spcBef>
          <a:spcPts val="500"/>
        </a:spcBef>
        <a:buFont typeface="Arial"/>
        <a:buChar char="•"/>
        <a:defRPr sz="1800">
          <a:solidFill>
            <a:schemeClr val="tx1"/>
          </a:solidFill>
          <a:latin typeface="+mn-lt"/>
          <a:ea typeface="+mn-ea"/>
          <a:cs typeface="+mn-cs"/>
        </a:defRPr>
      </a:lvl9pPr>
    </p:bodyStyle>
    <p:otherStyle>
      <a:defPPr>
        <a:defRPr lang="en-US"/>
      </a:defPPr>
      <a:lvl1pPr marL="0" algn="l" defTabSz="914400" rtl="0">
        <a:defRPr sz="1800">
          <a:solidFill>
            <a:schemeClr val="tx1"/>
          </a:solidFill>
          <a:latin typeface="+mn-lt"/>
          <a:ea typeface="+mn-ea"/>
          <a:cs typeface="+mn-cs"/>
        </a:defRPr>
      </a:lvl1pPr>
      <a:lvl2pPr marL="457200" algn="l" defTabSz="914400" rtl="0">
        <a:defRPr sz="1800">
          <a:solidFill>
            <a:schemeClr val="tx1"/>
          </a:solidFill>
          <a:latin typeface="+mn-lt"/>
          <a:ea typeface="+mn-ea"/>
          <a:cs typeface="+mn-cs"/>
        </a:defRPr>
      </a:lvl2pPr>
      <a:lvl3pPr marL="914400" algn="l" defTabSz="914400" rtl="0">
        <a:defRPr sz="1800">
          <a:solidFill>
            <a:schemeClr val="tx1"/>
          </a:solidFill>
          <a:latin typeface="+mn-lt"/>
          <a:ea typeface="+mn-ea"/>
          <a:cs typeface="+mn-cs"/>
        </a:defRPr>
      </a:lvl3pPr>
      <a:lvl4pPr marL="1371600" algn="l" defTabSz="914400" rtl="0">
        <a:defRPr sz="1800">
          <a:solidFill>
            <a:schemeClr val="tx1"/>
          </a:solidFill>
          <a:latin typeface="+mn-lt"/>
          <a:ea typeface="+mn-ea"/>
          <a:cs typeface="+mn-cs"/>
        </a:defRPr>
      </a:lvl4pPr>
      <a:lvl5pPr marL="1828800" algn="l" defTabSz="914400" rtl="0">
        <a:defRPr sz="1800">
          <a:solidFill>
            <a:schemeClr val="tx1"/>
          </a:solidFill>
          <a:latin typeface="+mn-lt"/>
          <a:ea typeface="+mn-ea"/>
          <a:cs typeface="+mn-cs"/>
        </a:defRPr>
      </a:lvl5pPr>
      <a:lvl6pPr marL="2286000" algn="l" defTabSz="914400" rtl="0">
        <a:defRPr sz="1800">
          <a:solidFill>
            <a:schemeClr val="tx1"/>
          </a:solidFill>
          <a:latin typeface="+mn-lt"/>
          <a:ea typeface="+mn-ea"/>
          <a:cs typeface="+mn-cs"/>
        </a:defRPr>
      </a:lvl6pPr>
      <a:lvl7pPr marL="2743200" algn="l" defTabSz="914400" rtl="0">
        <a:defRPr sz="1800">
          <a:solidFill>
            <a:schemeClr val="tx1"/>
          </a:solidFill>
          <a:latin typeface="+mn-lt"/>
          <a:ea typeface="+mn-ea"/>
          <a:cs typeface="+mn-cs"/>
        </a:defRPr>
      </a:lvl7pPr>
      <a:lvl8pPr marL="3200400" algn="l" defTabSz="914400" rtl="0">
        <a:defRPr sz="1800">
          <a:solidFill>
            <a:schemeClr val="tx1"/>
          </a:solidFill>
          <a:latin typeface="+mn-lt"/>
          <a:ea typeface="+mn-ea"/>
          <a:cs typeface="+mn-cs"/>
        </a:defRPr>
      </a:lvl8pPr>
      <a:lvl9pPr marL="3657600" algn="l" defTabSz="914400" rtl="0">
        <a:defRPr sz="18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bwMode="auto">
        <a:xfrm>
          <a:off x="0" y="0"/>
          <a:ext cx="0" cy="0"/>
          <a:chOff x="0" y="0"/>
          <a:chExt cx="0" cy="0"/>
        </a:xfrm>
      </p:grpSpPr>
      <p:sp>
        <p:nvSpPr>
          <p:cNvPr id="1488469810" name="Title Placeholder 1"/>
          <p:cNvSpPr>
            <a:spLocks noGrp="1"/>
          </p:cNvSpPr>
          <p:nvPr>
            <p:ph type="title"/>
          </p:nvPr>
        </p:nvSpPr>
        <p:spPr bwMode="auto">
          <a:xfrm>
            <a:off x="838200" y="365125"/>
            <a:ext cx="10515600" cy="1325563"/>
          </a:xfrm>
          <a:prstGeom prst="rect">
            <a:avLst/>
          </a:prstGeom>
        </p:spPr>
        <p:txBody>
          <a:bodyPr vert="horz" lIns="91440" tIns="45720" rIns="91440" bIns="45720" rtlCol="0" anchor="ctr">
            <a:normAutofit/>
          </a:bodyPr>
          <a:lstStyle/>
          <a:p>
            <a:pPr>
              <a:defRPr/>
            </a:pPr>
            <a:r>
              <a:rPr lang="en-US"/>
              <a:t>Click to edit Master title style</a:t>
            </a:r>
            <a:endParaRPr/>
          </a:p>
        </p:txBody>
      </p:sp>
      <p:sp>
        <p:nvSpPr>
          <p:cNvPr id="828912732" name="Text Placeholder 2"/>
          <p:cNvSpPr>
            <a:spLocks noGrp="1"/>
          </p:cNvSpPr>
          <p:nvPr>
            <p:ph type="body" idx="1"/>
          </p:nvPr>
        </p:nvSpPr>
        <p:spPr bwMode="auto">
          <a:xfrm>
            <a:off x="838200" y="1825625"/>
            <a:ext cx="10515600" cy="4351338"/>
          </a:xfrm>
          <a:prstGeom prst="rect">
            <a:avLst/>
          </a:prstGeom>
        </p:spPr>
        <p:txBody>
          <a:bodyPr vert="horz" lIns="91440" tIns="45720" rIns="91440" bIns="45720" rtlCol="0">
            <a:normAutofit/>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225583122" name="Date Placeholder 3"/>
          <p:cNvSpPr>
            <a:spLocks noGrp="1"/>
          </p:cNvSpPr>
          <p:nvPr>
            <p:ph type="dt" sz="half" idx="2"/>
          </p:nvPr>
        </p:nvSpPr>
        <p:spPr bwMode="auto">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AFD0EBF-A5E7-4AE5-BB8E-941F9EE1E271}" type="datetime1">
              <a:rPr lang="en-US"/>
              <a:t>10/13/2026</a:t>
            </a:fld>
            <a:endParaRPr lang="en-US"/>
          </a:p>
        </p:txBody>
      </p:sp>
      <p:sp>
        <p:nvSpPr>
          <p:cNvPr id="813816303" name="Footer Placeholder 4"/>
          <p:cNvSpPr>
            <a:spLocks noGrp="1"/>
          </p:cNvSpPr>
          <p:nvPr>
            <p:ph type="ftr" sz="quarter" idx="3"/>
          </p:nvPr>
        </p:nvSpPr>
        <p:spPr bwMode="auto">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1093925660" name="Slide Number Placeholder 5"/>
          <p:cNvSpPr>
            <a:spLocks noGrp="1"/>
          </p:cNvSpPr>
          <p:nvPr>
            <p:ph type="sldNum" sz="quarter" idx="4"/>
          </p:nvPr>
        </p:nvSpPr>
        <p:spPr bwMode="auto">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0CE68F04-8C45-4A80-901C-428EAFDC5CAA}" type="slidenum">
              <a:rPr lang="en-US"/>
              <a:t>‹#›</a:t>
            </a:fld>
            <a:endParaRPr lang="en-US"/>
          </a:p>
        </p:txBody>
      </p:sp>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hf hdr="0"/>
  <p:txStyles>
    <p:titleStyle>
      <a:lvl1pPr algn="l" defTabSz="914400" rtl="0">
        <a:lnSpc>
          <a:spcPct val="90000"/>
        </a:lnSpc>
        <a:spcBef>
          <a:spcPts val="0"/>
        </a:spcBef>
        <a:buNone/>
        <a:defRPr sz="4400">
          <a:solidFill>
            <a:schemeClr val="tx1"/>
          </a:solidFill>
          <a:latin typeface="+mj-lt"/>
          <a:ea typeface="+mj-ea"/>
          <a:cs typeface="+mj-cs"/>
        </a:defRPr>
      </a:lvl1pPr>
    </p:titleStyle>
    <p:bodyStyle>
      <a:lvl1pPr marL="228600" indent="-228600" algn="l" defTabSz="914400" rtl="0">
        <a:lnSpc>
          <a:spcPct val="90000"/>
        </a:lnSpc>
        <a:spcBef>
          <a:spcPts val="1000"/>
        </a:spcBef>
        <a:buFont typeface="Arial"/>
        <a:buChar char="•"/>
        <a:defRPr sz="2800">
          <a:solidFill>
            <a:schemeClr val="tx1"/>
          </a:solidFill>
          <a:latin typeface="+mn-lt"/>
          <a:ea typeface="+mn-ea"/>
          <a:cs typeface="+mn-cs"/>
        </a:defRPr>
      </a:lvl1pPr>
      <a:lvl2pPr marL="685800" indent="-228600" algn="l" defTabSz="914400" rtl="0">
        <a:lnSpc>
          <a:spcPct val="90000"/>
        </a:lnSpc>
        <a:spcBef>
          <a:spcPts val="500"/>
        </a:spcBef>
        <a:buFont typeface="Arial"/>
        <a:buChar char="•"/>
        <a:defRPr sz="2400">
          <a:solidFill>
            <a:schemeClr val="tx1"/>
          </a:solidFill>
          <a:latin typeface="+mn-lt"/>
          <a:ea typeface="+mn-ea"/>
          <a:cs typeface="+mn-cs"/>
        </a:defRPr>
      </a:lvl2pPr>
      <a:lvl3pPr marL="1143000" indent="-228600" algn="l" defTabSz="914400" rtl="0">
        <a:lnSpc>
          <a:spcPct val="90000"/>
        </a:lnSpc>
        <a:spcBef>
          <a:spcPts val="500"/>
        </a:spcBef>
        <a:buFont typeface="Arial"/>
        <a:buChar char="•"/>
        <a:defRPr sz="2000">
          <a:solidFill>
            <a:schemeClr val="tx1"/>
          </a:solidFill>
          <a:latin typeface="+mn-lt"/>
          <a:ea typeface="+mn-ea"/>
          <a:cs typeface="+mn-cs"/>
        </a:defRPr>
      </a:lvl3pPr>
      <a:lvl4pPr marL="1600200" indent="-228600" algn="l" defTabSz="914400" rtl="0">
        <a:lnSpc>
          <a:spcPct val="90000"/>
        </a:lnSpc>
        <a:spcBef>
          <a:spcPts val="500"/>
        </a:spcBef>
        <a:buFont typeface="Arial"/>
        <a:buChar char="•"/>
        <a:defRPr sz="1800">
          <a:solidFill>
            <a:schemeClr val="tx1"/>
          </a:solidFill>
          <a:latin typeface="+mn-lt"/>
          <a:ea typeface="+mn-ea"/>
          <a:cs typeface="+mn-cs"/>
        </a:defRPr>
      </a:lvl4pPr>
      <a:lvl5pPr marL="2057400" indent="-228600" algn="l" defTabSz="914400" rtl="0">
        <a:lnSpc>
          <a:spcPct val="90000"/>
        </a:lnSpc>
        <a:spcBef>
          <a:spcPts val="500"/>
        </a:spcBef>
        <a:buFont typeface="Arial"/>
        <a:buChar char="•"/>
        <a:defRPr sz="1800">
          <a:solidFill>
            <a:schemeClr val="tx1"/>
          </a:solidFill>
          <a:latin typeface="+mn-lt"/>
          <a:ea typeface="+mn-ea"/>
          <a:cs typeface="+mn-cs"/>
        </a:defRPr>
      </a:lvl5pPr>
      <a:lvl6pPr marL="2514600" indent="-228600" algn="l" defTabSz="914400" rtl="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rtl="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rtl="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rtl="0">
        <a:lnSpc>
          <a:spcPct val="90000"/>
        </a:lnSpc>
        <a:spcBef>
          <a:spcPts val="500"/>
        </a:spcBef>
        <a:buFont typeface="Arial"/>
        <a:buChar char="•"/>
        <a:defRPr sz="1800">
          <a:solidFill>
            <a:schemeClr val="tx1"/>
          </a:solidFill>
          <a:latin typeface="+mn-lt"/>
          <a:ea typeface="+mn-ea"/>
          <a:cs typeface="+mn-cs"/>
        </a:defRPr>
      </a:lvl9pPr>
    </p:bodyStyle>
    <p:otherStyle>
      <a:defPPr>
        <a:defRPr lang="en-US"/>
      </a:defPPr>
      <a:lvl1pPr marL="0" algn="l" defTabSz="914400" rtl="0">
        <a:defRPr sz="1800">
          <a:solidFill>
            <a:schemeClr val="tx1"/>
          </a:solidFill>
          <a:latin typeface="+mn-lt"/>
          <a:ea typeface="+mn-ea"/>
          <a:cs typeface="+mn-cs"/>
        </a:defRPr>
      </a:lvl1pPr>
      <a:lvl2pPr marL="457200" algn="l" defTabSz="914400" rtl="0">
        <a:defRPr sz="1800">
          <a:solidFill>
            <a:schemeClr val="tx1"/>
          </a:solidFill>
          <a:latin typeface="+mn-lt"/>
          <a:ea typeface="+mn-ea"/>
          <a:cs typeface="+mn-cs"/>
        </a:defRPr>
      </a:lvl2pPr>
      <a:lvl3pPr marL="914400" algn="l" defTabSz="914400" rtl="0">
        <a:defRPr sz="1800">
          <a:solidFill>
            <a:schemeClr val="tx1"/>
          </a:solidFill>
          <a:latin typeface="+mn-lt"/>
          <a:ea typeface="+mn-ea"/>
          <a:cs typeface="+mn-cs"/>
        </a:defRPr>
      </a:lvl3pPr>
      <a:lvl4pPr marL="1371600" algn="l" defTabSz="914400" rtl="0">
        <a:defRPr sz="1800">
          <a:solidFill>
            <a:schemeClr val="tx1"/>
          </a:solidFill>
          <a:latin typeface="+mn-lt"/>
          <a:ea typeface="+mn-ea"/>
          <a:cs typeface="+mn-cs"/>
        </a:defRPr>
      </a:lvl4pPr>
      <a:lvl5pPr marL="1828800" algn="l" defTabSz="914400" rtl="0">
        <a:defRPr sz="1800">
          <a:solidFill>
            <a:schemeClr val="tx1"/>
          </a:solidFill>
          <a:latin typeface="+mn-lt"/>
          <a:ea typeface="+mn-ea"/>
          <a:cs typeface="+mn-cs"/>
        </a:defRPr>
      </a:lvl5pPr>
      <a:lvl6pPr marL="2286000" algn="l" defTabSz="914400" rtl="0">
        <a:defRPr sz="1800">
          <a:solidFill>
            <a:schemeClr val="tx1"/>
          </a:solidFill>
          <a:latin typeface="+mn-lt"/>
          <a:ea typeface="+mn-ea"/>
          <a:cs typeface="+mn-cs"/>
        </a:defRPr>
      </a:lvl6pPr>
      <a:lvl7pPr marL="2743200" algn="l" defTabSz="914400" rtl="0">
        <a:defRPr sz="1800">
          <a:solidFill>
            <a:schemeClr val="tx1"/>
          </a:solidFill>
          <a:latin typeface="+mn-lt"/>
          <a:ea typeface="+mn-ea"/>
          <a:cs typeface="+mn-cs"/>
        </a:defRPr>
      </a:lvl7pPr>
      <a:lvl8pPr marL="3200400" algn="l" defTabSz="914400" rtl="0">
        <a:defRPr sz="1800">
          <a:solidFill>
            <a:schemeClr val="tx1"/>
          </a:solidFill>
          <a:latin typeface="+mn-lt"/>
          <a:ea typeface="+mn-ea"/>
          <a:cs typeface="+mn-cs"/>
        </a:defRPr>
      </a:lvl8pPr>
      <a:lvl9pPr marL="3657600" algn="l" defTabSz="914400" rtl="0">
        <a:defRPr sz="18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svg"/><Relationship Id="rId12"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9.xml"/><Relationship Id="rId6" Type="http://schemas.openxmlformats.org/officeDocument/2006/relationships/image" Target="../media/image11.png"/><Relationship Id="rId11" Type="http://schemas.openxmlformats.org/officeDocument/2006/relationships/image" Target="../media/image16.png"/><Relationship Id="rId5" Type="http://schemas.openxmlformats.org/officeDocument/2006/relationships/image" Target="../media/image10.sv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svg"/></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grpSp>
        <p:nvGrpSpPr>
          <p:cNvPr id="15" name="Group 14">
            <a:extLst>
              <a:ext uri="{FF2B5EF4-FFF2-40B4-BE49-F238E27FC236}">
                <a16:creationId xmlns:a16="http://schemas.microsoft.com/office/drawing/2014/main" id="{A5BB95CC-C8F7-6166-DD32-899941958578}"/>
              </a:ext>
            </a:extLst>
          </p:cNvPr>
          <p:cNvGrpSpPr/>
          <p:nvPr/>
        </p:nvGrpSpPr>
        <p:grpSpPr>
          <a:xfrm>
            <a:off x="0" y="0"/>
            <a:ext cx="12192000" cy="6739793"/>
            <a:chOff x="0" y="0"/>
            <a:chExt cx="12192000" cy="6739793"/>
          </a:xfrm>
        </p:grpSpPr>
        <p:pic>
          <p:nvPicPr>
            <p:cNvPr id="1390735875" name="Picture 2"/>
            <p:cNvPicPr>
              <a:picLocks noChangeAspect="1"/>
            </p:cNvPicPr>
            <p:nvPr/>
          </p:nvPicPr>
          <p:blipFill rotWithShape="1">
            <a:blip r:embed="rId3"/>
            <a:srcRect b="31814"/>
            <a:stretch>
              <a:fillRect/>
            </a:stretch>
          </p:blipFill>
          <p:spPr bwMode="auto">
            <a:xfrm>
              <a:off x="0" y="0"/>
              <a:ext cx="12192000" cy="4676172"/>
            </a:xfrm>
            <a:prstGeom prst="rect">
              <a:avLst/>
            </a:prstGeom>
          </p:spPr>
        </p:pic>
        <p:sp>
          <p:nvSpPr>
            <p:cNvPr id="1773650298" name="TextBox 5"/>
            <p:cNvSpPr txBox="1"/>
            <p:nvPr/>
          </p:nvSpPr>
          <p:spPr bwMode="auto">
            <a:xfrm>
              <a:off x="492457" y="463571"/>
              <a:ext cx="6497654" cy="1167959"/>
            </a:xfrm>
            <a:prstGeom prst="rect">
              <a:avLst/>
            </a:prstGeom>
          </p:spPr>
          <p:txBody>
            <a:bodyPr vert="horz" lIns="91440" tIns="45720" rIns="91440" bIns="45720" rtlCol="0" anchor="b">
              <a:normAutofit/>
            </a:bodyPr>
            <a:lstStyle>
              <a:lvl1pPr>
                <a:lnSpc>
                  <a:spcPct val="90000"/>
                </a:lnSpc>
                <a:spcBef>
                  <a:spcPts val="0"/>
                </a:spcBef>
                <a:buNone/>
                <a:defRPr sz="3200">
                  <a:solidFill>
                    <a:srgbClr val="2D88A1"/>
                  </a:solidFill>
                  <a:latin typeface="+mj-lt"/>
                  <a:ea typeface="+mj-ea"/>
                  <a:cs typeface="+mj-cs"/>
                </a:defRPr>
              </a:lvl1pPr>
            </a:lstStyle>
            <a:p>
              <a:r>
                <a:rPr lang="sl-SI" dirty="0"/>
                <a:t>Hvala za </a:t>
              </a:r>
              <a:r>
                <a:rPr lang="en-SI" dirty="0" err="1"/>
                <a:t>pozornost</a:t>
              </a:r>
              <a:r>
                <a:rPr lang="sl-SI" dirty="0"/>
                <a:t>!</a:t>
              </a:r>
            </a:p>
          </p:txBody>
        </p:sp>
        <p:sp>
          <p:nvSpPr>
            <p:cNvPr id="1851666375" name="TextBox 1851666374"/>
            <p:cNvSpPr txBox="1"/>
            <p:nvPr/>
          </p:nvSpPr>
          <p:spPr bwMode="auto">
            <a:xfrm>
              <a:off x="341802" y="6365873"/>
              <a:ext cx="4081313" cy="366119"/>
            </a:xfrm>
            <a:prstGeom prst="rect">
              <a:avLst/>
            </a:prstGeom>
            <a:noFill/>
          </p:spPr>
          <p:txBody>
            <a:bodyPr vertOverflow="overflow" horzOverflow="overflow" vert="horz" wrap="square" lIns="91440" tIns="45720" rIns="91440" bIns="45720" numCol="1" spcCol="0" rtlCol="0" fromWordArt="0" anchor="t" anchorCtr="0" forceAA="0" compatLnSpc="0">
              <a:spAutoFit/>
            </a:bodyPr>
            <a:lstStyle/>
            <a:p>
              <a:pPr>
                <a:defRPr/>
              </a:pPr>
              <a:endParaRPr/>
            </a:p>
          </p:txBody>
        </p:sp>
        <p:sp>
          <p:nvSpPr>
            <p:cNvPr id="219245714" name=" 219245713"/>
            <p:cNvSpPr/>
            <p:nvPr/>
          </p:nvSpPr>
          <p:spPr bwMode="auto">
            <a:xfrm>
              <a:off x="538526" y="6465114"/>
              <a:ext cx="3555851" cy="274679"/>
            </a:xfr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defRPr/>
              </a:pPr>
              <a:r>
                <a:rPr sz="1200" b="0" i="0" u="none">
                  <a:solidFill>
                    <a:schemeClr val="bg1"/>
                  </a:solidFill>
                  <a:latin typeface="Arial"/>
                  <a:ea typeface="Arial"/>
                  <a:cs typeface="Arial"/>
                </a:rPr>
                <a:t>© 2026 by SLAIF, licensed under CC BY-SA 4.0</a:t>
              </a:r>
              <a:endParaRPr sz="2000">
                <a:solidFill>
                  <a:schemeClr val="bg1"/>
                </a:solidFill>
              </a:endParaRPr>
            </a:p>
          </p:txBody>
        </p:sp>
        <p:pic>
          <p:nvPicPr>
            <p:cNvPr id="1468655990" name="Graphic 1468655989"/>
            <p:cNvPicPr>
              <a:picLocks noChangeAspect="1"/>
            </p:cNvPicPr>
            <p:nvPr/>
          </p:nvPicPr>
          <p:blipFill rotWithShape="1">
            <a:blip r:embed="rId4">
              <a:extLst>
                <a:ext uri="{96DAC541-7B7A-43D3-8B79-37D633B846F1}">
                  <asvg:svgBlip xmlns:asvg="http://schemas.microsoft.com/office/drawing/2016/SVG/main" r:embed="rId5"/>
                </a:ext>
              </a:extLst>
            </a:blip>
            <a:stretch/>
          </p:blipFill>
          <p:spPr bwMode="auto">
            <a:xfrm>
              <a:off x="3952398" y="6513352"/>
              <a:ext cx="154146" cy="154146"/>
            </a:xfrm>
            <a:prstGeom prst="rect">
              <a:avLst/>
            </a:prstGeom>
          </p:spPr>
        </p:pic>
        <p:pic>
          <p:nvPicPr>
            <p:cNvPr id="1430921339" name="Graphic 1430921338"/>
            <p:cNvPicPr>
              <a:picLocks noChangeAspect="1"/>
            </p:cNvPicPr>
            <p:nvPr/>
          </p:nvPicPr>
          <p:blipFill rotWithShape="1">
            <a:blip r:embed="rId6">
              <a:extLst>
                <a:ext uri="{96DAC541-7B7A-43D3-8B79-37D633B846F1}">
                  <asvg:svgBlip xmlns:asvg="http://schemas.microsoft.com/office/drawing/2016/SVG/main" r:embed="rId7"/>
                </a:ext>
              </a:extLst>
            </a:blip>
            <a:stretch/>
          </p:blipFill>
          <p:spPr bwMode="auto">
            <a:xfrm>
              <a:off x="4124822" y="6513352"/>
              <a:ext cx="154146" cy="154146"/>
            </a:xfrm>
            <a:prstGeom prst="rect">
              <a:avLst/>
            </a:prstGeom>
          </p:spPr>
        </p:pic>
        <p:pic>
          <p:nvPicPr>
            <p:cNvPr id="1197398280" name="Graphic 1197398279"/>
            <p:cNvPicPr>
              <a:picLocks noChangeAspect="1"/>
            </p:cNvPicPr>
            <p:nvPr/>
          </p:nvPicPr>
          <p:blipFill rotWithShape="1">
            <a:blip r:embed="rId8">
              <a:extLst>
                <a:ext uri="{96DAC541-7B7A-43D3-8B79-37D633B846F1}">
                  <asvg:svgBlip xmlns:asvg="http://schemas.microsoft.com/office/drawing/2016/SVG/main" r:embed="rId9"/>
                </a:ext>
              </a:extLst>
            </a:blip>
            <a:stretch/>
          </p:blipFill>
          <p:spPr bwMode="auto">
            <a:xfrm>
              <a:off x="4301648" y="6513352"/>
              <a:ext cx="154146" cy="154146"/>
            </a:xfrm>
            <a:prstGeom prst="rect">
              <a:avLst/>
            </a:prstGeom>
          </p:spPr>
        </p:pic>
        <p:grpSp>
          <p:nvGrpSpPr>
            <p:cNvPr id="8" name="Group 7">
              <a:extLst>
                <a:ext uri="{FF2B5EF4-FFF2-40B4-BE49-F238E27FC236}">
                  <a16:creationId xmlns:a16="http://schemas.microsoft.com/office/drawing/2014/main" id="{F7374A1F-AD26-22F7-7CD4-8820C899AFF8}"/>
                </a:ext>
              </a:extLst>
            </p:cNvPr>
            <p:cNvGrpSpPr/>
            <p:nvPr/>
          </p:nvGrpSpPr>
          <p:grpSpPr>
            <a:xfrm>
              <a:off x="467138" y="5129371"/>
              <a:ext cx="11396614" cy="954107"/>
              <a:chOff x="463314" y="4990473"/>
              <a:chExt cx="11396614" cy="954107"/>
            </a:xfrm>
          </p:grpSpPr>
          <p:sp>
            <p:nvSpPr>
              <p:cNvPr id="9" name="TextBox 8">
                <a:extLst>
                  <a:ext uri="{FF2B5EF4-FFF2-40B4-BE49-F238E27FC236}">
                    <a16:creationId xmlns:a16="http://schemas.microsoft.com/office/drawing/2014/main" id="{C07360E5-62BA-B8D0-AD35-504777DE1688}"/>
                  </a:ext>
                </a:extLst>
              </p:cNvPr>
              <p:cNvSpPr txBox="1"/>
              <p:nvPr/>
            </p:nvSpPr>
            <p:spPr>
              <a:xfrm>
                <a:off x="6152946" y="4990473"/>
                <a:ext cx="5706982" cy="954107"/>
              </a:xfrm>
              <a:prstGeom prst="rect">
                <a:avLst/>
              </a:prstGeom>
              <a:noFill/>
            </p:spPr>
            <p:txBody>
              <a:bodyPr wrap="square" rtlCol="0">
                <a:spAutoFit/>
              </a:bodyPr>
              <a:lstStyle/>
              <a:p>
                <a:r>
                  <a:rPr lang="en-GB" sz="800" noProof="1">
                    <a:latin typeface="Roboto Medium" panose="02000000000000000000" pitchFamily="2" charset="0"/>
                    <a:ea typeface="Roboto Medium" panose="02000000000000000000" pitchFamily="2" charset="0"/>
                  </a:rPr>
                  <a:t>SLAIF: Slovenska tovarna umetne inteligence je prejela financiranje Skupnega podjetja za evropsko visokozmogljivo računalništvo v okviru sporazuma o nepovratnih sredstvih št. 101254461. Projekt financirata Ministrstv</a:t>
                </a:r>
                <a:r>
                  <a:rPr lang="en-SI" sz="800" noProof="1">
                    <a:latin typeface="Roboto Medium" panose="02000000000000000000" pitchFamily="2" charset="0"/>
                    <a:ea typeface="Roboto Medium" panose="02000000000000000000" pitchFamily="2" charset="0"/>
                  </a:rPr>
                  <a:t>o za </a:t>
                </a:r>
                <a:r>
                  <a:rPr lang="en-GB" sz="800" noProof="1">
                    <a:latin typeface="Roboto Medium" panose="02000000000000000000" pitchFamily="2" charset="0"/>
                    <a:ea typeface="Roboto Medium" panose="02000000000000000000" pitchFamily="2" charset="0"/>
                  </a:rPr>
                  <a:t> šolstvo, znanost in </a:t>
                </a:r>
                <a:r>
                  <a:rPr lang="en-SI" sz="800" noProof="1">
                    <a:latin typeface="Roboto Medium" panose="02000000000000000000" pitchFamily="2" charset="0"/>
                    <a:ea typeface="Roboto Medium" panose="02000000000000000000" pitchFamily="2" charset="0"/>
                  </a:rPr>
                  <a:t>mladino</a:t>
                </a:r>
                <a:r>
                  <a:rPr lang="en-GB" sz="800" noProof="1">
                    <a:latin typeface="Roboto Medium" panose="02000000000000000000" pitchFamily="2" charset="0"/>
                    <a:ea typeface="Roboto Medium" panose="02000000000000000000" pitchFamily="2" charset="0"/>
                  </a:rPr>
                  <a:t> Republike Slovenije ter program Horizon Europe Evropske unije. </a:t>
                </a:r>
                <a:br>
                  <a:rPr lang="en-GB" sz="800" noProof="1">
                    <a:latin typeface="Roboto Medium" panose="02000000000000000000" pitchFamily="2" charset="0"/>
                    <a:ea typeface="Roboto Medium" panose="02000000000000000000" pitchFamily="2" charset="0"/>
                  </a:rPr>
                </a:br>
                <a:br>
                  <a:rPr lang="en-GB" sz="800" noProof="1">
                    <a:latin typeface="Roboto Medium" panose="02000000000000000000" pitchFamily="2" charset="0"/>
                    <a:ea typeface="Roboto Medium" panose="02000000000000000000" pitchFamily="2" charset="0"/>
                  </a:rPr>
                </a:br>
                <a:r>
                  <a:rPr lang="en-GB" sz="800" noProof="1">
                    <a:latin typeface="Roboto Medium" panose="02000000000000000000" pitchFamily="2" charset="0"/>
                    <a:ea typeface="Roboto Medium" panose="02000000000000000000" pitchFamily="2" charset="0"/>
                  </a:rPr>
                  <a:t>SLAIF: Slovenian AI Factory has received funding by the European High Performance Computing Joint Undertaking under the grant agreement no. 101254461. The project is funded by the Ministry of Education, Science and </a:t>
                </a:r>
                <a:r>
                  <a:rPr lang="en-SI" sz="800" noProof="1">
                    <a:latin typeface="Roboto Medium" panose="02000000000000000000" pitchFamily="2" charset="0"/>
                    <a:ea typeface="Roboto Medium" panose="02000000000000000000" pitchFamily="2" charset="0"/>
                  </a:rPr>
                  <a:t>Youth</a:t>
                </a:r>
                <a:r>
                  <a:rPr lang="en-GB" sz="800" noProof="1">
                    <a:latin typeface="Roboto Medium" panose="02000000000000000000" pitchFamily="2" charset="0"/>
                    <a:ea typeface="Roboto Medium" panose="02000000000000000000" pitchFamily="2" charset="0"/>
                  </a:rPr>
                  <a:t> of </a:t>
                </a:r>
                <a:r>
                  <a:rPr lang="en-SI" sz="800" noProof="1">
                    <a:latin typeface="Roboto Medium" panose="02000000000000000000" pitchFamily="2" charset="0"/>
                    <a:ea typeface="Roboto Medium" panose="02000000000000000000" pitchFamily="2" charset="0"/>
                  </a:rPr>
                  <a:t>the </a:t>
                </a:r>
                <a:r>
                  <a:rPr lang="en-GB" sz="800" noProof="1">
                    <a:latin typeface="Roboto Medium" panose="02000000000000000000" pitchFamily="2" charset="0"/>
                    <a:ea typeface="Roboto Medium" panose="02000000000000000000" pitchFamily="2" charset="0"/>
                  </a:rPr>
                  <a:t>Republic of Slovenia and by </a:t>
                </a:r>
                <a:r>
                  <a:rPr lang="en-SI" sz="800" noProof="1">
                    <a:latin typeface="Roboto Medium" panose="02000000000000000000" pitchFamily="2" charset="0"/>
                    <a:ea typeface="Roboto Medium" panose="02000000000000000000" pitchFamily="2" charset="0"/>
                  </a:rPr>
                  <a:t>the </a:t>
                </a:r>
                <a:r>
                  <a:rPr lang="en-GB" sz="800" noProof="1">
                    <a:latin typeface="Roboto Medium" panose="02000000000000000000" pitchFamily="2" charset="0"/>
                    <a:ea typeface="Roboto Medium" panose="02000000000000000000" pitchFamily="2" charset="0"/>
                  </a:rPr>
                  <a:t>Horizon Europe Programme of the European Union. </a:t>
                </a:r>
              </a:p>
            </p:txBody>
          </p:sp>
          <p:pic>
            <p:nvPicPr>
              <p:cNvPr id="10" name="Image3">
                <a:extLst>
                  <a:ext uri="{FF2B5EF4-FFF2-40B4-BE49-F238E27FC236}">
                    <a16:creationId xmlns:a16="http://schemas.microsoft.com/office/drawing/2014/main" id="{4393E31D-9D1B-D241-2871-DFAD892C5373}"/>
                  </a:ext>
                </a:extLst>
              </p:cNvPr>
              <p:cNvPicPr>
                <a:picLocks noChangeAspect="1"/>
              </p:cNvPicPr>
              <p:nvPr/>
            </p:nvPicPr>
            <p:blipFill>
              <a:blip r:embed="rId10"/>
              <a:stretch/>
            </p:blipFill>
            <p:spPr bwMode="auto">
              <a:xfrm>
                <a:off x="463314" y="5277346"/>
                <a:ext cx="1711866" cy="359250"/>
              </a:xfrm>
              <a:prstGeom prst="rect">
                <a:avLst/>
              </a:prstGeom>
            </p:spPr>
          </p:pic>
          <p:pic>
            <p:nvPicPr>
              <p:cNvPr id="11" name="Image5">
                <a:extLst>
                  <a:ext uri="{FF2B5EF4-FFF2-40B4-BE49-F238E27FC236}">
                    <a16:creationId xmlns:a16="http://schemas.microsoft.com/office/drawing/2014/main" id="{DD6A1D8E-CA77-5AA9-355B-9B6666A3F4DA}"/>
                  </a:ext>
                </a:extLst>
              </p:cNvPr>
              <p:cNvPicPr>
                <a:picLocks noChangeAspect="1"/>
              </p:cNvPicPr>
              <p:nvPr/>
            </p:nvPicPr>
            <p:blipFill>
              <a:blip r:embed="rId11"/>
              <a:stretch/>
            </p:blipFill>
            <p:spPr bwMode="auto">
              <a:xfrm>
                <a:off x="2267988" y="5234410"/>
                <a:ext cx="1495326" cy="407027"/>
              </a:xfrm>
              <a:prstGeom prst="rect">
                <a:avLst/>
              </a:prstGeom>
            </p:spPr>
          </p:pic>
        </p:grpSp>
        <p:cxnSp>
          <p:nvCxnSpPr>
            <p:cNvPr id="14" name="Straight Connector 13">
              <a:extLst>
                <a:ext uri="{FF2B5EF4-FFF2-40B4-BE49-F238E27FC236}">
                  <a16:creationId xmlns:a16="http://schemas.microsoft.com/office/drawing/2014/main" id="{39C89C7B-F977-43D9-802C-7116133C7742}"/>
                </a:ext>
              </a:extLst>
            </p:cNvPr>
            <p:cNvCxnSpPr/>
            <p:nvPr/>
          </p:nvCxnSpPr>
          <p:spPr>
            <a:xfrm>
              <a:off x="6103714" y="5069713"/>
              <a:ext cx="0" cy="1097280"/>
            </a:xfrm>
            <a:prstGeom prst="line">
              <a:avLst/>
            </a:prstGeom>
            <a:ln w="25400">
              <a:solidFill>
                <a:schemeClr val="tx1">
                  <a:lumMod val="60000"/>
                  <a:lumOff val="40000"/>
                </a:schemeClr>
              </a:solidFill>
            </a:ln>
          </p:spPr>
          <p:style>
            <a:lnRef idx="1">
              <a:schemeClr val="dk1"/>
            </a:lnRef>
            <a:fillRef idx="0">
              <a:schemeClr val="dk1"/>
            </a:fillRef>
            <a:effectRef idx="0">
              <a:schemeClr val="dk1"/>
            </a:effectRef>
            <a:fontRef idx="minor">
              <a:schemeClr val="tx1"/>
            </a:fontRef>
          </p:style>
        </p:cxnSp>
      </p:grpSp>
      <p:sp>
        <p:nvSpPr>
          <p:cNvPr id="2" name="AutoShape 2">
            <a:extLst>
              <a:ext uri="{FF2B5EF4-FFF2-40B4-BE49-F238E27FC236}">
                <a16:creationId xmlns:a16="http://schemas.microsoft.com/office/drawing/2014/main" id="{3DC4F774-D387-8189-4044-67DFD00A810C}"/>
              </a:ext>
            </a:extLst>
          </p:cNvPr>
          <p:cNvSpPr>
            <a:spLocks noChangeAspect="1" noChangeArrowheads="1"/>
          </p:cNvSpPr>
          <p:nvPr/>
        </p:nvSpPr>
        <p:spPr bwMode="auto">
          <a:xfrm>
            <a:off x="5167313" y="3119438"/>
            <a:ext cx="1857375" cy="6191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a:extLst>
              <a:ext uri="{FF2B5EF4-FFF2-40B4-BE49-F238E27FC236}">
                <a16:creationId xmlns:a16="http://schemas.microsoft.com/office/drawing/2014/main" id="{6B8EBFE3-E283-EE55-1F14-507E12D15243}"/>
              </a:ext>
            </a:extLst>
          </p:cNvPr>
          <p:cNvSpPr>
            <a:spLocks noChangeAspect="1" noChangeArrowheads="1"/>
          </p:cNvSpPr>
          <p:nvPr/>
        </p:nvSpPr>
        <p:spPr bwMode="auto">
          <a:xfrm>
            <a:off x="5319713" y="3271838"/>
            <a:ext cx="1857375" cy="6191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30" name="Picture 6">
            <a:extLst>
              <a:ext uri="{FF2B5EF4-FFF2-40B4-BE49-F238E27FC236}">
                <a16:creationId xmlns:a16="http://schemas.microsoft.com/office/drawing/2014/main" id="{A857D8A1-5DC2-DCD1-424E-30EF2CA62BEE}"/>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029471" y="5270086"/>
            <a:ext cx="1857375" cy="619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4571330"/>
      </p:ext>
    </p:extLst>
  </p:cSld>
  <p:clrMapOvr>
    <a:masterClrMapping/>
  </p:clrMapOvr>
  <mc:AlternateContent xmlns:mc="http://schemas.openxmlformats.org/markup-compatibility/2006" xmlns:p159="http://schemas.microsoft.com/office/powerpoint/2015/09/main">
    <mc:Choice Requires="p159">
      <p:transition/>
    </mc:Choice>
    <mc:Fallback xmlns="" xmlns:m="http://schemas.openxmlformats.org/officeDocument/2006/math" xmlns:w="http://schemas.openxmlformats.org/wordprocessingml/2006/main">
      <p:transition advClick="1"/>
    </mc:Fallback>
  </mc:AlternateContent>
</p:sld>
</file>

<file path=ppt/theme/theme1.xml><?xml version="1.0" encoding="utf-8"?>
<a:theme xmlns:a="http://schemas.openxmlformats.org/drawingml/2006/main" name="Office Theme">
  <a:themeElements>
    <a:clrScheme name="SLAIF colours">
      <a:dk1>
        <a:srgbClr val="919395"/>
      </a:dk1>
      <a:lt1>
        <a:sysClr val="window" lastClr="FFFFFF"/>
      </a:lt1>
      <a:dk2>
        <a:srgbClr val="2591B2"/>
      </a:dk2>
      <a:lt2>
        <a:srgbClr val="E7E6E6"/>
      </a:lt2>
      <a:accent1>
        <a:srgbClr val="87A73E"/>
      </a:accent1>
      <a:accent2>
        <a:srgbClr val="9DBCD0"/>
      </a:accent2>
      <a:accent3>
        <a:srgbClr val="A5A5A5"/>
      </a:accent3>
      <a:accent4>
        <a:srgbClr val="A8C538"/>
      </a:accent4>
      <a:accent5>
        <a:srgbClr val="9DBCD0"/>
      </a:accent5>
      <a:accent6>
        <a:srgbClr val="87A73E"/>
      </a:accent6>
      <a:hlink>
        <a:srgbClr val="9DBCD0"/>
      </a:hlink>
      <a:folHlink>
        <a:srgbClr val="C490AA"/>
      </a:folHlink>
    </a:clrScheme>
    <a:fontScheme name="SLAIF fonti">
      <a:majorFont>
        <a:latin typeface="Roboto Black"/>
        <a:ea typeface="Arial"/>
        <a:cs typeface="Arial"/>
      </a:majorFont>
      <a:minorFont>
        <a:latin typeface="Roboto Condensed"/>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1_Office Theme">
  <a:themeElements>
    <a:clrScheme name="SLAIF colours">
      <a:dk1>
        <a:srgbClr val="919395"/>
      </a:dk1>
      <a:lt1>
        <a:sysClr val="window" lastClr="FFFFFF"/>
      </a:lt1>
      <a:dk2>
        <a:srgbClr val="2591B2"/>
      </a:dk2>
      <a:lt2>
        <a:srgbClr val="E7E6E6"/>
      </a:lt2>
      <a:accent1>
        <a:srgbClr val="87A73E"/>
      </a:accent1>
      <a:accent2>
        <a:srgbClr val="9DBCD0"/>
      </a:accent2>
      <a:accent3>
        <a:srgbClr val="A5A5A5"/>
      </a:accent3>
      <a:accent4>
        <a:srgbClr val="A8C538"/>
      </a:accent4>
      <a:accent5>
        <a:srgbClr val="9DBCD0"/>
      </a:accent5>
      <a:accent6>
        <a:srgbClr val="87A73E"/>
      </a:accent6>
      <a:hlink>
        <a:srgbClr val="9DBCD0"/>
      </a:hlink>
      <a:folHlink>
        <a:srgbClr val="C490AA"/>
      </a:folHlink>
    </a:clrScheme>
    <a:fontScheme name="Office">
      <a:majorFont>
        <a:latin typeface="Calibri Light"/>
        <a:ea typeface="Arial"/>
        <a:cs typeface="Arial"/>
      </a:majorFont>
      <a:minorFont>
        <a:latin typeface="Calibri"/>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Arial"/>
        <a:cs typeface="Arial"/>
      </a:majorFont>
      <a:minorFont>
        <a:latin typeface="Calibri"/>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499</TotalTime>
  <Words>114</Words>
  <Application>Microsoft Office PowerPoint</Application>
  <PresentationFormat>Widescreen</PresentationFormat>
  <Paragraphs>4</Paragraphs>
  <Slides>1</Slides>
  <Notes>1</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vt:i4>
      </vt:variant>
    </vt:vector>
  </HeadingPairs>
  <TitlesOfParts>
    <vt:vector size="9" baseType="lpstr">
      <vt:lpstr>Arial</vt:lpstr>
      <vt:lpstr>Calibri</vt:lpstr>
      <vt:lpstr>Calibri Light</vt:lpstr>
      <vt:lpstr>Roboto Black</vt:lpstr>
      <vt:lpstr>Roboto Condensed</vt:lpstr>
      <vt:lpstr>Roboto Medium</vt:lpstr>
      <vt:lpstr>Office Theme</vt:lpstr>
      <vt:lpstr>1_Office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Lenka</dc:creator>
  <cp:lastModifiedBy>Sašo Džeroski</cp:lastModifiedBy>
  <cp:revision>164</cp:revision>
  <dcterms:created xsi:type="dcterms:W3CDTF">2026-02-04T11:11:52Z</dcterms:created>
  <dcterms:modified xsi:type="dcterms:W3CDTF">2026-10-13T06:33:40Z</dcterms:modified>
</cp:coreProperties>
</file>