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2" r:id="rId2"/>
  </p:sldMasterIdLst>
  <p:notesMasterIdLst>
    <p:notesMasterId r:id="rId15"/>
  </p:notesMasterIdLst>
  <p:sldIdLst>
    <p:sldId id="256" r:id="rId3"/>
    <p:sldId id="278" r:id="rId4"/>
    <p:sldId id="279" r:id="rId5"/>
    <p:sldId id="282" r:id="rId6"/>
    <p:sldId id="283" r:id="rId7"/>
    <p:sldId id="284" r:id="rId8"/>
    <p:sldId id="285" r:id="rId9"/>
    <p:sldId id="293" r:id="rId10"/>
    <p:sldId id="294" r:id="rId11"/>
    <p:sldId id="287" r:id="rId12"/>
    <p:sldId id="292" r:id="rId13"/>
    <p:sldId id="295" r:id="rId14"/>
  </p:sldIdLst>
  <p:sldSz cx="12192000" cy="6858000"/>
  <p:notesSz cx="6858000" cy="9144000"/>
  <p:defaultText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44" userDrawn="1">
          <p15:clr>
            <a:srgbClr val="A4A3A4"/>
          </p15:clr>
        </p15:guide>
        <p15:guide id="2" pos="9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88A1"/>
    <a:srgbClr val="1B8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502"/>
    <p:restoredTop sz="94726"/>
  </p:normalViewPr>
  <p:slideViewPr>
    <p:cSldViewPr snapToGrid="0">
      <p:cViewPr varScale="1">
        <p:scale>
          <a:sx n="90" d="100"/>
          <a:sy n="90" d="100"/>
        </p:scale>
        <p:origin x="149" y="67"/>
      </p:cViewPr>
      <p:guideLst>
        <p:guide orient="horz" pos="1944"/>
        <p:guide pos="912"/>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92247521"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982342122" name="Date Placehold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3875E57-3F67-4927-B446-A9C9AC570E84}" type="datetimeFigureOut">
              <a:rPr lang="en-US"/>
              <a:t>10/13/2026</a:t>
            </a:fld>
            <a:endParaRPr lang="en-US"/>
          </a:p>
        </p:txBody>
      </p:sp>
      <p:sp>
        <p:nvSpPr>
          <p:cNvPr id="673125202" name="Slide Image Placehold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1127646081" name="Notes Placehold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502515245"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1065828373" name="Slide Number Placehold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A2DE2C83-CD86-4B25-9753-3ED21E3A3781}" type="slidenum">
              <a:rPr lang="en-US"/>
              <a:t>‹#›</a:t>
            </a:fld>
            <a:endParaRPr lang="en-US"/>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59840399" name="Slide Image Placeholder 1"/>
          <p:cNvSpPr>
            <a:spLocks noGrp="1" noRot="1" noChangeAspect="1"/>
          </p:cNvSpPr>
          <p:nvPr>
            <p:ph type="sldImg"/>
          </p:nvPr>
        </p:nvSpPr>
        <p:spPr bwMode="auto"/>
      </p:sp>
      <p:sp>
        <p:nvSpPr>
          <p:cNvPr id="24041495" name="Notes Placeholder 2"/>
          <p:cNvSpPr>
            <a:spLocks noGrp="1"/>
          </p:cNvSpPr>
          <p:nvPr>
            <p:ph type="body" idx="1"/>
          </p:nvPr>
        </p:nvSpPr>
        <p:spPr bwMode="auto"/>
        <p:txBody>
          <a:bodyPr/>
          <a:lstStyle/>
          <a:p>
            <a:pPr>
              <a:defRPr/>
            </a:pPr>
            <a:endParaRPr dirty="0"/>
          </a:p>
        </p:txBody>
      </p:sp>
      <p:sp>
        <p:nvSpPr>
          <p:cNvPr id="762516098" name="Slide Number Placeholder 3"/>
          <p:cNvSpPr>
            <a:spLocks noGrp="1"/>
          </p:cNvSpPr>
          <p:nvPr>
            <p:ph type="sldNum" sz="quarter" idx="10"/>
          </p:nvPr>
        </p:nvSpPr>
        <p:spPr bwMode="auto"/>
        <p:txBody>
          <a:bodyPr/>
          <a:lstStyle/>
          <a:p>
            <a:pPr>
              <a:defRPr/>
            </a:pPr>
            <a:fld id="{3A464D38-640D-4F20-3DA9-7CD4546A09C0}"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D3D06-D116-C11F-F0F6-45A1CC4591DC}"/>
            </a:ext>
          </a:extLst>
        </p:cNvPr>
        <p:cNvGrpSpPr/>
        <p:nvPr/>
      </p:nvGrpSpPr>
      <p:grpSpPr bwMode="auto">
        <a:xfrm>
          <a:off x="0" y="0"/>
          <a:ext cx="0" cy="0"/>
          <a:chOff x="0" y="0"/>
          <a:chExt cx="0" cy="0"/>
        </a:xfrm>
      </p:grpSpPr>
      <p:sp>
        <p:nvSpPr>
          <p:cNvPr id="226481969" name="Slide Image Placeholder 1">
            <a:extLst>
              <a:ext uri="{FF2B5EF4-FFF2-40B4-BE49-F238E27FC236}">
                <a16:creationId xmlns:a16="http://schemas.microsoft.com/office/drawing/2014/main" id="{284276F3-B00E-1E89-179A-E1C12783B015}"/>
              </a:ext>
            </a:extLst>
          </p:cNvPr>
          <p:cNvSpPr>
            <a:spLocks noGrp="1" noRot="1" noChangeAspect="1"/>
          </p:cNvSpPr>
          <p:nvPr>
            <p:ph type="sldImg"/>
          </p:nvPr>
        </p:nvSpPr>
        <p:spPr bwMode="auto"/>
      </p:sp>
      <p:sp>
        <p:nvSpPr>
          <p:cNvPr id="1533294399" name="Notes Placeholder 2">
            <a:extLst>
              <a:ext uri="{FF2B5EF4-FFF2-40B4-BE49-F238E27FC236}">
                <a16:creationId xmlns:a16="http://schemas.microsoft.com/office/drawing/2014/main" id="{B14439E5-142A-3A58-E9D2-A1CAAF2A1247}"/>
              </a:ext>
            </a:extLst>
          </p:cNvPr>
          <p:cNvSpPr>
            <a:spLocks noGrp="1"/>
          </p:cNvSpPr>
          <p:nvPr>
            <p:ph type="body" idx="1"/>
          </p:nvPr>
        </p:nvSpPr>
        <p:spPr bwMode="auto"/>
        <p:txBody>
          <a:bodyPr/>
          <a:lstStyle/>
          <a:p>
            <a:pPr>
              <a:defRPr/>
            </a:pPr>
            <a:endParaRPr/>
          </a:p>
        </p:txBody>
      </p:sp>
      <p:sp>
        <p:nvSpPr>
          <p:cNvPr id="228583605" name="Slide Number Placeholder 3">
            <a:extLst>
              <a:ext uri="{FF2B5EF4-FFF2-40B4-BE49-F238E27FC236}">
                <a16:creationId xmlns:a16="http://schemas.microsoft.com/office/drawing/2014/main" id="{DD845D86-7CA8-1429-12CD-88B3D37BBC53}"/>
              </a:ext>
            </a:extLst>
          </p:cNvPr>
          <p:cNvSpPr>
            <a:spLocks noGrp="1"/>
          </p:cNvSpPr>
          <p:nvPr>
            <p:ph type="sldNum" sz="quarter" idx="10"/>
          </p:nvPr>
        </p:nvSpPr>
        <p:spPr bwMode="auto"/>
        <p:txBody>
          <a:bodyPr/>
          <a:lstStyle/>
          <a:p>
            <a:pPr>
              <a:defRPr/>
            </a:pPr>
            <a:fld id="{EE483CC1-20DA-172A-78FB-67E37E08530E}" type="slidenum">
              <a:rPr/>
              <a:t>2</a:t>
            </a:fld>
            <a:endParaRPr/>
          </a:p>
        </p:txBody>
      </p:sp>
    </p:spTree>
    <p:extLst>
      <p:ext uri="{BB962C8B-B14F-4D97-AF65-F5344CB8AC3E}">
        <p14:creationId xmlns:p14="http://schemas.microsoft.com/office/powerpoint/2010/main" val="3031775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34295-DA2E-59A7-6AF6-A8F06AD6A496}"/>
            </a:ext>
          </a:extLst>
        </p:cNvPr>
        <p:cNvGrpSpPr/>
        <p:nvPr/>
      </p:nvGrpSpPr>
      <p:grpSpPr bwMode="auto">
        <a:xfrm>
          <a:off x="0" y="0"/>
          <a:ext cx="0" cy="0"/>
          <a:chOff x="0" y="0"/>
          <a:chExt cx="0" cy="0"/>
        </a:xfrm>
      </p:grpSpPr>
      <p:sp>
        <p:nvSpPr>
          <p:cNvPr id="226481969" name="Slide Image Placeholder 1">
            <a:extLst>
              <a:ext uri="{FF2B5EF4-FFF2-40B4-BE49-F238E27FC236}">
                <a16:creationId xmlns:a16="http://schemas.microsoft.com/office/drawing/2014/main" id="{BAD821E4-0DD0-739A-0ECF-A15A98D44BD0}"/>
              </a:ext>
            </a:extLst>
          </p:cNvPr>
          <p:cNvSpPr>
            <a:spLocks noGrp="1" noRot="1" noChangeAspect="1"/>
          </p:cNvSpPr>
          <p:nvPr>
            <p:ph type="sldImg"/>
          </p:nvPr>
        </p:nvSpPr>
        <p:spPr bwMode="auto"/>
      </p:sp>
      <p:sp>
        <p:nvSpPr>
          <p:cNvPr id="1533294399" name="Notes Placeholder 2">
            <a:extLst>
              <a:ext uri="{FF2B5EF4-FFF2-40B4-BE49-F238E27FC236}">
                <a16:creationId xmlns:a16="http://schemas.microsoft.com/office/drawing/2014/main" id="{2EADBBA4-05DD-8C6B-315C-092A3BED5C1A}"/>
              </a:ext>
            </a:extLst>
          </p:cNvPr>
          <p:cNvSpPr>
            <a:spLocks noGrp="1"/>
          </p:cNvSpPr>
          <p:nvPr>
            <p:ph type="body" idx="1"/>
          </p:nvPr>
        </p:nvSpPr>
        <p:spPr bwMode="auto"/>
        <p:txBody>
          <a:bodyPr/>
          <a:lstStyle/>
          <a:p>
            <a:pPr>
              <a:defRPr/>
            </a:pPr>
            <a:endParaRPr/>
          </a:p>
        </p:txBody>
      </p:sp>
      <p:sp>
        <p:nvSpPr>
          <p:cNvPr id="228583605" name="Slide Number Placeholder 3">
            <a:extLst>
              <a:ext uri="{FF2B5EF4-FFF2-40B4-BE49-F238E27FC236}">
                <a16:creationId xmlns:a16="http://schemas.microsoft.com/office/drawing/2014/main" id="{02747E87-A057-8EEA-FB1A-7321442FD5A1}"/>
              </a:ext>
            </a:extLst>
          </p:cNvPr>
          <p:cNvSpPr>
            <a:spLocks noGrp="1"/>
          </p:cNvSpPr>
          <p:nvPr>
            <p:ph type="sldNum" sz="quarter" idx="10"/>
          </p:nvPr>
        </p:nvSpPr>
        <p:spPr bwMode="auto"/>
        <p:txBody>
          <a:bodyPr/>
          <a:lstStyle/>
          <a:p>
            <a:pPr>
              <a:defRPr/>
            </a:pPr>
            <a:fld id="{EE483CC1-20DA-172A-78FB-67E37E08530E}" type="slidenum">
              <a:rPr/>
              <a:t>3</a:t>
            </a:fld>
            <a:endParaRPr/>
          </a:p>
        </p:txBody>
      </p:sp>
    </p:spTree>
    <p:extLst>
      <p:ext uri="{BB962C8B-B14F-4D97-AF65-F5344CB8AC3E}">
        <p14:creationId xmlns:p14="http://schemas.microsoft.com/office/powerpoint/2010/main" val="3582362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42D44-0BBA-8BE7-098A-E9A7F2A7E1DA}"/>
            </a:ext>
          </a:extLst>
        </p:cNvPr>
        <p:cNvGrpSpPr/>
        <p:nvPr/>
      </p:nvGrpSpPr>
      <p:grpSpPr bwMode="auto">
        <a:xfrm>
          <a:off x="0" y="0"/>
          <a:ext cx="0" cy="0"/>
          <a:chOff x="0" y="0"/>
          <a:chExt cx="0" cy="0"/>
        </a:xfrm>
      </p:grpSpPr>
      <p:sp>
        <p:nvSpPr>
          <p:cNvPr id="226481969" name="Slide Image Placeholder 1">
            <a:extLst>
              <a:ext uri="{FF2B5EF4-FFF2-40B4-BE49-F238E27FC236}">
                <a16:creationId xmlns:a16="http://schemas.microsoft.com/office/drawing/2014/main" id="{18D331B4-AFAF-0561-CFB9-AC944A1E5C08}"/>
              </a:ext>
            </a:extLst>
          </p:cNvPr>
          <p:cNvSpPr>
            <a:spLocks noGrp="1" noRot="1" noChangeAspect="1"/>
          </p:cNvSpPr>
          <p:nvPr>
            <p:ph type="sldImg"/>
          </p:nvPr>
        </p:nvSpPr>
        <p:spPr bwMode="auto"/>
      </p:sp>
      <p:sp>
        <p:nvSpPr>
          <p:cNvPr id="1533294399" name="Notes Placeholder 2">
            <a:extLst>
              <a:ext uri="{FF2B5EF4-FFF2-40B4-BE49-F238E27FC236}">
                <a16:creationId xmlns:a16="http://schemas.microsoft.com/office/drawing/2014/main" id="{B90BBF67-4619-9F10-0490-148B96EF61C9}"/>
              </a:ext>
            </a:extLst>
          </p:cNvPr>
          <p:cNvSpPr>
            <a:spLocks noGrp="1"/>
          </p:cNvSpPr>
          <p:nvPr>
            <p:ph type="body" idx="1"/>
          </p:nvPr>
        </p:nvSpPr>
        <p:spPr bwMode="auto"/>
        <p:txBody>
          <a:bodyPr/>
          <a:lstStyle/>
          <a:p>
            <a:pPr>
              <a:defRPr/>
            </a:pPr>
            <a:endParaRPr/>
          </a:p>
        </p:txBody>
      </p:sp>
      <p:sp>
        <p:nvSpPr>
          <p:cNvPr id="228583605" name="Slide Number Placeholder 3">
            <a:extLst>
              <a:ext uri="{FF2B5EF4-FFF2-40B4-BE49-F238E27FC236}">
                <a16:creationId xmlns:a16="http://schemas.microsoft.com/office/drawing/2014/main" id="{CD8BE356-2605-06A0-2526-45816E947544}"/>
              </a:ext>
            </a:extLst>
          </p:cNvPr>
          <p:cNvSpPr>
            <a:spLocks noGrp="1"/>
          </p:cNvSpPr>
          <p:nvPr>
            <p:ph type="sldNum" sz="quarter" idx="10"/>
          </p:nvPr>
        </p:nvSpPr>
        <p:spPr bwMode="auto"/>
        <p:txBody>
          <a:bodyPr/>
          <a:lstStyle/>
          <a:p>
            <a:pPr>
              <a:defRPr/>
            </a:pPr>
            <a:fld id="{EE483CC1-20DA-172A-78FB-67E37E08530E}" type="slidenum">
              <a:rPr/>
              <a:t>4</a:t>
            </a:fld>
            <a:endParaRPr/>
          </a:p>
        </p:txBody>
      </p:sp>
    </p:spTree>
    <p:extLst>
      <p:ext uri="{BB962C8B-B14F-4D97-AF65-F5344CB8AC3E}">
        <p14:creationId xmlns:p14="http://schemas.microsoft.com/office/powerpoint/2010/main" val="1121357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D9001-6D55-FA6F-2132-98B373FE7BE8}"/>
            </a:ext>
          </a:extLst>
        </p:cNvPr>
        <p:cNvGrpSpPr/>
        <p:nvPr/>
      </p:nvGrpSpPr>
      <p:grpSpPr bwMode="auto">
        <a:xfrm>
          <a:off x="0" y="0"/>
          <a:ext cx="0" cy="0"/>
          <a:chOff x="0" y="0"/>
          <a:chExt cx="0" cy="0"/>
        </a:xfrm>
      </p:grpSpPr>
      <p:sp>
        <p:nvSpPr>
          <p:cNvPr id="226481969" name="Slide Image Placeholder 1">
            <a:extLst>
              <a:ext uri="{FF2B5EF4-FFF2-40B4-BE49-F238E27FC236}">
                <a16:creationId xmlns:a16="http://schemas.microsoft.com/office/drawing/2014/main" id="{B588156E-32F2-D9B9-BB75-25DEEFC80181}"/>
              </a:ext>
            </a:extLst>
          </p:cNvPr>
          <p:cNvSpPr>
            <a:spLocks noGrp="1" noRot="1" noChangeAspect="1"/>
          </p:cNvSpPr>
          <p:nvPr>
            <p:ph type="sldImg"/>
          </p:nvPr>
        </p:nvSpPr>
        <p:spPr bwMode="auto"/>
      </p:sp>
      <p:sp>
        <p:nvSpPr>
          <p:cNvPr id="1533294399" name="Notes Placeholder 2">
            <a:extLst>
              <a:ext uri="{FF2B5EF4-FFF2-40B4-BE49-F238E27FC236}">
                <a16:creationId xmlns:a16="http://schemas.microsoft.com/office/drawing/2014/main" id="{45997312-C8D7-8A15-E699-6175550F4F21}"/>
              </a:ext>
            </a:extLst>
          </p:cNvPr>
          <p:cNvSpPr>
            <a:spLocks noGrp="1"/>
          </p:cNvSpPr>
          <p:nvPr>
            <p:ph type="body" idx="1"/>
          </p:nvPr>
        </p:nvSpPr>
        <p:spPr bwMode="auto"/>
        <p:txBody>
          <a:bodyPr/>
          <a:lstStyle/>
          <a:p>
            <a:pPr>
              <a:defRPr/>
            </a:pPr>
            <a:endParaRPr dirty="0"/>
          </a:p>
        </p:txBody>
      </p:sp>
      <p:sp>
        <p:nvSpPr>
          <p:cNvPr id="228583605" name="Slide Number Placeholder 3">
            <a:extLst>
              <a:ext uri="{FF2B5EF4-FFF2-40B4-BE49-F238E27FC236}">
                <a16:creationId xmlns:a16="http://schemas.microsoft.com/office/drawing/2014/main" id="{80BC22B4-87BC-2768-61E8-A770EC2332CA}"/>
              </a:ext>
            </a:extLst>
          </p:cNvPr>
          <p:cNvSpPr>
            <a:spLocks noGrp="1"/>
          </p:cNvSpPr>
          <p:nvPr>
            <p:ph type="sldNum" sz="quarter" idx="10"/>
          </p:nvPr>
        </p:nvSpPr>
        <p:spPr bwMode="auto"/>
        <p:txBody>
          <a:bodyPr/>
          <a:lstStyle/>
          <a:p>
            <a:pPr>
              <a:defRPr/>
            </a:pPr>
            <a:fld id="{EE483CC1-20DA-172A-78FB-67E37E08530E}" type="slidenum">
              <a:rPr/>
              <a:t>5</a:t>
            </a:fld>
            <a:endParaRPr/>
          </a:p>
        </p:txBody>
      </p:sp>
    </p:spTree>
    <p:extLst>
      <p:ext uri="{BB962C8B-B14F-4D97-AF65-F5344CB8AC3E}">
        <p14:creationId xmlns:p14="http://schemas.microsoft.com/office/powerpoint/2010/main" val="3809683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8509B-8F9B-3DDD-B206-51C8774750EA}"/>
            </a:ext>
          </a:extLst>
        </p:cNvPr>
        <p:cNvGrpSpPr/>
        <p:nvPr/>
      </p:nvGrpSpPr>
      <p:grpSpPr bwMode="auto">
        <a:xfrm>
          <a:off x="0" y="0"/>
          <a:ext cx="0" cy="0"/>
          <a:chOff x="0" y="0"/>
          <a:chExt cx="0" cy="0"/>
        </a:xfrm>
      </p:grpSpPr>
      <p:sp>
        <p:nvSpPr>
          <p:cNvPr id="226481969" name="Slide Image Placeholder 1">
            <a:extLst>
              <a:ext uri="{FF2B5EF4-FFF2-40B4-BE49-F238E27FC236}">
                <a16:creationId xmlns:a16="http://schemas.microsoft.com/office/drawing/2014/main" id="{C9A0A533-AC00-A1BF-A412-73581E97BC74}"/>
              </a:ext>
            </a:extLst>
          </p:cNvPr>
          <p:cNvSpPr>
            <a:spLocks noGrp="1" noRot="1" noChangeAspect="1"/>
          </p:cNvSpPr>
          <p:nvPr>
            <p:ph type="sldImg"/>
          </p:nvPr>
        </p:nvSpPr>
        <p:spPr bwMode="auto"/>
      </p:sp>
      <p:sp>
        <p:nvSpPr>
          <p:cNvPr id="1533294399" name="Notes Placeholder 2">
            <a:extLst>
              <a:ext uri="{FF2B5EF4-FFF2-40B4-BE49-F238E27FC236}">
                <a16:creationId xmlns:a16="http://schemas.microsoft.com/office/drawing/2014/main" id="{D71576E7-9C85-DD6A-3AA0-77455B55B1D0}"/>
              </a:ext>
            </a:extLst>
          </p:cNvPr>
          <p:cNvSpPr>
            <a:spLocks noGrp="1"/>
          </p:cNvSpPr>
          <p:nvPr>
            <p:ph type="body" idx="1"/>
          </p:nvPr>
        </p:nvSpPr>
        <p:spPr bwMode="auto"/>
        <p:txBody>
          <a:bodyPr/>
          <a:lstStyle/>
          <a:p>
            <a:pPr>
              <a:defRPr/>
            </a:pPr>
            <a:endParaRPr/>
          </a:p>
        </p:txBody>
      </p:sp>
      <p:sp>
        <p:nvSpPr>
          <p:cNvPr id="228583605" name="Slide Number Placeholder 3">
            <a:extLst>
              <a:ext uri="{FF2B5EF4-FFF2-40B4-BE49-F238E27FC236}">
                <a16:creationId xmlns:a16="http://schemas.microsoft.com/office/drawing/2014/main" id="{72784723-7BE1-D6B4-D1ED-B42688C99432}"/>
              </a:ext>
            </a:extLst>
          </p:cNvPr>
          <p:cNvSpPr>
            <a:spLocks noGrp="1"/>
          </p:cNvSpPr>
          <p:nvPr>
            <p:ph type="sldNum" sz="quarter" idx="10"/>
          </p:nvPr>
        </p:nvSpPr>
        <p:spPr bwMode="auto"/>
        <p:txBody>
          <a:bodyPr/>
          <a:lstStyle/>
          <a:p>
            <a:pPr>
              <a:defRPr/>
            </a:pPr>
            <a:fld id="{EE483CC1-20DA-172A-78FB-67E37E08530E}" type="slidenum">
              <a:rPr/>
              <a:t>6</a:t>
            </a:fld>
            <a:endParaRPr/>
          </a:p>
        </p:txBody>
      </p:sp>
    </p:spTree>
    <p:extLst>
      <p:ext uri="{BB962C8B-B14F-4D97-AF65-F5344CB8AC3E}">
        <p14:creationId xmlns:p14="http://schemas.microsoft.com/office/powerpoint/2010/main" val="67581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FD584-96DE-CEB0-F9EC-2F7F67F25FA8}"/>
            </a:ext>
          </a:extLst>
        </p:cNvPr>
        <p:cNvGrpSpPr/>
        <p:nvPr/>
      </p:nvGrpSpPr>
      <p:grpSpPr bwMode="auto">
        <a:xfrm>
          <a:off x="0" y="0"/>
          <a:ext cx="0" cy="0"/>
          <a:chOff x="0" y="0"/>
          <a:chExt cx="0" cy="0"/>
        </a:xfrm>
      </p:grpSpPr>
      <p:sp>
        <p:nvSpPr>
          <p:cNvPr id="226481969" name="Slide Image Placeholder 1">
            <a:extLst>
              <a:ext uri="{FF2B5EF4-FFF2-40B4-BE49-F238E27FC236}">
                <a16:creationId xmlns:a16="http://schemas.microsoft.com/office/drawing/2014/main" id="{C2BC6323-9189-6FF1-D492-4A5DB5A931F4}"/>
              </a:ext>
            </a:extLst>
          </p:cNvPr>
          <p:cNvSpPr>
            <a:spLocks noGrp="1" noRot="1" noChangeAspect="1"/>
          </p:cNvSpPr>
          <p:nvPr>
            <p:ph type="sldImg"/>
          </p:nvPr>
        </p:nvSpPr>
        <p:spPr bwMode="auto"/>
      </p:sp>
      <p:sp>
        <p:nvSpPr>
          <p:cNvPr id="1533294399" name="Notes Placeholder 2">
            <a:extLst>
              <a:ext uri="{FF2B5EF4-FFF2-40B4-BE49-F238E27FC236}">
                <a16:creationId xmlns:a16="http://schemas.microsoft.com/office/drawing/2014/main" id="{AB8A5BD7-99CA-19DF-64BF-834B120D9AB1}"/>
              </a:ext>
            </a:extLst>
          </p:cNvPr>
          <p:cNvSpPr>
            <a:spLocks noGrp="1"/>
          </p:cNvSpPr>
          <p:nvPr>
            <p:ph type="body" idx="1"/>
          </p:nvPr>
        </p:nvSpPr>
        <p:spPr bwMode="auto"/>
        <p:txBody>
          <a:bodyPr/>
          <a:lstStyle/>
          <a:p>
            <a:pPr>
              <a:defRPr/>
            </a:pPr>
            <a:endParaRPr/>
          </a:p>
        </p:txBody>
      </p:sp>
      <p:sp>
        <p:nvSpPr>
          <p:cNvPr id="228583605" name="Slide Number Placeholder 3">
            <a:extLst>
              <a:ext uri="{FF2B5EF4-FFF2-40B4-BE49-F238E27FC236}">
                <a16:creationId xmlns:a16="http://schemas.microsoft.com/office/drawing/2014/main" id="{F402A8C2-959A-6E10-F920-459F73606A4A}"/>
              </a:ext>
            </a:extLst>
          </p:cNvPr>
          <p:cNvSpPr>
            <a:spLocks noGrp="1"/>
          </p:cNvSpPr>
          <p:nvPr>
            <p:ph type="sldNum" sz="quarter" idx="10"/>
          </p:nvPr>
        </p:nvSpPr>
        <p:spPr bwMode="auto"/>
        <p:txBody>
          <a:bodyPr/>
          <a:lstStyle/>
          <a:p>
            <a:pPr>
              <a:defRPr/>
            </a:pPr>
            <a:fld id="{EE483CC1-20DA-172A-78FB-67E37E08530E}" type="slidenum">
              <a:rPr/>
              <a:t>7</a:t>
            </a:fld>
            <a:endParaRPr/>
          </a:p>
        </p:txBody>
      </p:sp>
    </p:spTree>
    <p:extLst>
      <p:ext uri="{BB962C8B-B14F-4D97-AF65-F5344CB8AC3E}">
        <p14:creationId xmlns:p14="http://schemas.microsoft.com/office/powerpoint/2010/main" val="2654691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9E0DB-6A62-25AD-6699-680DC856997D}"/>
            </a:ext>
          </a:extLst>
        </p:cNvPr>
        <p:cNvGrpSpPr/>
        <p:nvPr/>
      </p:nvGrpSpPr>
      <p:grpSpPr bwMode="auto">
        <a:xfrm>
          <a:off x="0" y="0"/>
          <a:ext cx="0" cy="0"/>
          <a:chOff x="0" y="0"/>
          <a:chExt cx="0" cy="0"/>
        </a:xfrm>
      </p:grpSpPr>
      <p:sp>
        <p:nvSpPr>
          <p:cNvPr id="226481969" name="Slide Image Placeholder 1">
            <a:extLst>
              <a:ext uri="{FF2B5EF4-FFF2-40B4-BE49-F238E27FC236}">
                <a16:creationId xmlns:a16="http://schemas.microsoft.com/office/drawing/2014/main" id="{E3F51AEC-35A9-C33A-86F1-923EB9A2CA60}"/>
              </a:ext>
            </a:extLst>
          </p:cNvPr>
          <p:cNvSpPr>
            <a:spLocks noGrp="1" noRot="1" noChangeAspect="1"/>
          </p:cNvSpPr>
          <p:nvPr>
            <p:ph type="sldImg"/>
          </p:nvPr>
        </p:nvSpPr>
        <p:spPr bwMode="auto"/>
      </p:sp>
      <p:sp>
        <p:nvSpPr>
          <p:cNvPr id="1533294399" name="Notes Placeholder 2">
            <a:extLst>
              <a:ext uri="{FF2B5EF4-FFF2-40B4-BE49-F238E27FC236}">
                <a16:creationId xmlns:a16="http://schemas.microsoft.com/office/drawing/2014/main" id="{E75F62B5-E593-96F1-19AC-8881C5324675}"/>
              </a:ext>
            </a:extLst>
          </p:cNvPr>
          <p:cNvSpPr>
            <a:spLocks noGrp="1"/>
          </p:cNvSpPr>
          <p:nvPr>
            <p:ph type="body" idx="1"/>
          </p:nvPr>
        </p:nvSpPr>
        <p:spPr bwMode="auto"/>
        <p:txBody>
          <a:bodyPr/>
          <a:lstStyle/>
          <a:p>
            <a:pPr>
              <a:defRPr/>
            </a:pPr>
            <a:endParaRPr dirty="0"/>
          </a:p>
        </p:txBody>
      </p:sp>
      <p:sp>
        <p:nvSpPr>
          <p:cNvPr id="228583605" name="Slide Number Placeholder 3">
            <a:extLst>
              <a:ext uri="{FF2B5EF4-FFF2-40B4-BE49-F238E27FC236}">
                <a16:creationId xmlns:a16="http://schemas.microsoft.com/office/drawing/2014/main" id="{A79A071B-C107-0948-72BE-79C820988EC1}"/>
              </a:ext>
            </a:extLst>
          </p:cNvPr>
          <p:cNvSpPr>
            <a:spLocks noGrp="1"/>
          </p:cNvSpPr>
          <p:nvPr>
            <p:ph type="sldNum" sz="quarter" idx="10"/>
          </p:nvPr>
        </p:nvSpPr>
        <p:spPr bwMode="auto"/>
        <p:txBody>
          <a:bodyPr/>
          <a:lstStyle/>
          <a:p>
            <a:pPr>
              <a:defRPr/>
            </a:pPr>
            <a:fld id="{EE483CC1-20DA-172A-78FB-67E37E08530E}" type="slidenum">
              <a:rPr/>
              <a:t>8</a:t>
            </a:fld>
            <a:endParaRPr/>
          </a:p>
        </p:txBody>
      </p:sp>
    </p:spTree>
    <p:extLst>
      <p:ext uri="{BB962C8B-B14F-4D97-AF65-F5344CB8AC3E}">
        <p14:creationId xmlns:p14="http://schemas.microsoft.com/office/powerpoint/2010/main" val="1948597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9E0DB-6A62-25AD-6699-680DC856997D}"/>
            </a:ext>
          </a:extLst>
        </p:cNvPr>
        <p:cNvGrpSpPr/>
        <p:nvPr/>
      </p:nvGrpSpPr>
      <p:grpSpPr bwMode="auto">
        <a:xfrm>
          <a:off x="0" y="0"/>
          <a:ext cx="0" cy="0"/>
          <a:chOff x="0" y="0"/>
          <a:chExt cx="0" cy="0"/>
        </a:xfrm>
      </p:grpSpPr>
      <p:sp>
        <p:nvSpPr>
          <p:cNvPr id="226481969" name="Slide Image Placeholder 1">
            <a:extLst>
              <a:ext uri="{FF2B5EF4-FFF2-40B4-BE49-F238E27FC236}">
                <a16:creationId xmlns:a16="http://schemas.microsoft.com/office/drawing/2014/main" id="{E3F51AEC-35A9-C33A-86F1-923EB9A2CA60}"/>
              </a:ext>
            </a:extLst>
          </p:cNvPr>
          <p:cNvSpPr>
            <a:spLocks noGrp="1" noRot="1" noChangeAspect="1"/>
          </p:cNvSpPr>
          <p:nvPr>
            <p:ph type="sldImg"/>
          </p:nvPr>
        </p:nvSpPr>
        <p:spPr bwMode="auto"/>
      </p:sp>
      <p:sp>
        <p:nvSpPr>
          <p:cNvPr id="1533294399" name="Notes Placeholder 2">
            <a:extLst>
              <a:ext uri="{FF2B5EF4-FFF2-40B4-BE49-F238E27FC236}">
                <a16:creationId xmlns:a16="http://schemas.microsoft.com/office/drawing/2014/main" id="{E75F62B5-E593-96F1-19AC-8881C5324675}"/>
              </a:ext>
            </a:extLst>
          </p:cNvPr>
          <p:cNvSpPr>
            <a:spLocks noGrp="1"/>
          </p:cNvSpPr>
          <p:nvPr>
            <p:ph type="body" idx="1"/>
          </p:nvPr>
        </p:nvSpPr>
        <p:spPr bwMode="auto"/>
        <p:txBody>
          <a:bodyPr/>
          <a:lstStyle/>
          <a:p>
            <a:pPr>
              <a:defRPr/>
            </a:pPr>
            <a:endParaRPr dirty="0"/>
          </a:p>
        </p:txBody>
      </p:sp>
      <p:sp>
        <p:nvSpPr>
          <p:cNvPr id="228583605" name="Slide Number Placeholder 3">
            <a:extLst>
              <a:ext uri="{FF2B5EF4-FFF2-40B4-BE49-F238E27FC236}">
                <a16:creationId xmlns:a16="http://schemas.microsoft.com/office/drawing/2014/main" id="{A79A071B-C107-0948-72BE-79C820988EC1}"/>
              </a:ext>
            </a:extLst>
          </p:cNvPr>
          <p:cNvSpPr>
            <a:spLocks noGrp="1"/>
          </p:cNvSpPr>
          <p:nvPr>
            <p:ph type="sldNum" sz="quarter" idx="10"/>
          </p:nvPr>
        </p:nvSpPr>
        <p:spPr bwMode="auto"/>
        <p:txBody>
          <a:bodyPr/>
          <a:lstStyle/>
          <a:p>
            <a:pPr>
              <a:defRPr/>
            </a:pPr>
            <a:fld id="{EE483CC1-20DA-172A-78FB-67E37E08530E}" type="slidenum">
              <a:rPr/>
              <a:t>9</a:t>
            </a:fld>
            <a:endParaRPr/>
          </a:p>
        </p:txBody>
      </p:sp>
    </p:spTree>
    <p:extLst>
      <p:ext uri="{BB962C8B-B14F-4D97-AF65-F5344CB8AC3E}">
        <p14:creationId xmlns:p14="http://schemas.microsoft.com/office/powerpoint/2010/main" val="3802657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9E0DB-6A62-25AD-6699-680DC856997D}"/>
            </a:ext>
          </a:extLst>
        </p:cNvPr>
        <p:cNvGrpSpPr/>
        <p:nvPr/>
      </p:nvGrpSpPr>
      <p:grpSpPr bwMode="auto">
        <a:xfrm>
          <a:off x="0" y="0"/>
          <a:ext cx="0" cy="0"/>
          <a:chOff x="0" y="0"/>
          <a:chExt cx="0" cy="0"/>
        </a:xfrm>
      </p:grpSpPr>
      <p:sp>
        <p:nvSpPr>
          <p:cNvPr id="226481969" name="Slide Image Placeholder 1">
            <a:extLst>
              <a:ext uri="{FF2B5EF4-FFF2-40B4-BE49-F238E27FC236}">
                <a16:creationId xmlns:a16="http://schemas.microsoft.com/office/drawing/2014/main" id="{E3F51AEC-35A9-C33A-86F1-923EB9A2CA60}"/>
              </a:ext>
            </a:extLst>
          </p:cNvPr>
          <p:cNvSpPr>
            <a:spLocks noGrp="1" noRot="1" noChangeAspect="1"/>
          </p:cNvSpPr>
          <p:nvPr>
            <p:ph type="sldImg"/>
          </p:nvPr>
        </p:nvSpPr>
        <p:spPr bwMode="auto"/>
      </p:sp>
      <p:sp>
        <p:nvSpPr>
          <p:cNvPr id="1533294399" name="Notes Placeholder 2">
            <a:extLst>
              <a:ext uri="{FF2B5EF4-FFF2-40B4-BE49-F238E27FC236}">
                <a16:creationId xmlns:a16="http://schemas.microsoft.com/office/drawing/2014/main" id="{E75F62B5-E593-96F1-19AC-8881C5324675}"/>
              </a:ext>
            </a:extLst>
          </p:cNvPr>
          <p:cNvSpPr>
            <a:spLocks noGrp="1"/>
          </p:cNvSpPr>
          <p:nvPr>
            <p:ph type="body" idx="1"/>
          </p:nvPr>
        </p:nvSpPr>
        <p:spPr bwMode="auto"/>
        <p:txBody>
          <a:bodyPr/>
          <a:lstStyle/>
          <a:p>
            <a:pPr>
              <a:defRPr/>
            </a:pPr>
            <a:endParaRPr dirty="0"/>
          </a:p>
        </p:txBody>
      </p:sp>
      <p:sp>
        <p:nvSpPr>
          <p:cNvPr id="228583605" name="Slide Number Placeholder 3">
            <a:extLst>
              <a:ext uri="{FF2B5EF4-FFF2-40B4-BE49-F238E27FC236}">
                <a16:creationId xmlns:a16="http://schemas.microsoft.com/office/drawing/2014/main" id="{A79A071B-C107-0948-72BE-79C820988EC1}"/>
              </a:ext>
            </a:extLst>
          </p:cNvPr>
          <p:cNvSpPr>
            <a:spLocks noGrp="1"/>
          </p:cNvSpPr>
          <p:nvPr>
            <p:ph type="sldNum" sz="quarter" idx="10"/>
          </p:nvPr>
        </p:nvSpPr>
        <p:spPr bwMode="auto"/>
        <p:txBody>
          <a:bodyPr/>
          <a:lstStyle/>
          <a:p>
            <a:pPr>
              <a:defRPr/>
            </a:pPr>
            <a:fld id="{EE483CC1-20DA-172A-78FB-67E37E08530E}" type="slidenum">
              <a:rPr/>
              <a:t>10</a:t>
            </a:fld>
            <a:endParaRPr/>
          </a:p>
        </p:txBody>
      </p:sp>
    </p:spTree>
    <p:extLst>
      <p:ext uri="{BB962C8B-B14F-4D97-AF65-F5344CB8AC3E}">
        <p14:creationId xmlns:p14="http://schemas.microsoft.com/office/powerpoint/2010/main" val="96677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C2456-F887-64F6-3216-2C2BD5953EFF}"/>
            </a:ext>
          </a:extLst>
        </p:cNvPr>
        <p:cNvGrpSpPr/>
        <p:nvPr/>
      </p:nvGrpSpPr>
      <p:grpSpPr bwMode="auto">
        <a:xfrm>
          <a:off x="0" y="0"/>
          <a:ext cx="0" cy="0"/>
          <a:chOff x="0" y="0"/>
          <a:chExt cx="0" cy="0"/>
        </a:xfrm>
      </p:grpSpPr>
      <p:sp>
        <p:nvSpPr>
          <p:cNvPr id="226481969" name="Slide Image Placeholder 1">
            <a:extLst>
              <a:ext uri="{FF2B5EF4-FFF2-40B4-BE49-F238E27FC236}">
                <a16:creationId xmlns:a16="http://schemas.microsoft.com/office/drawing/2014/main" id="{9411EA7B-9375-70EA-3228-9F3458346865}"/>
              </a:ext>
            </a:extLst>
          </p:cNvPr>
          <p:cNvSpPr>
            <a:spLocks noGrp="1" noRot="1" noChangeAspect="1"/>
          </p:cNvSpPr>
          <p:nvPr>
            <p:ph type="sldImg"/>
          </p:nvPr>
        </p:nvSpPr>
        <p:spPr bwMode="auto"/>
      </p:sp>
      <p:sp>
        <p:nvSpPr>
          <p:cNvPr id="1533294399" name="Notes Placeholder 2">
            <a:extLst>
              <a:ext uri="{FF2B5EF4-FFF2-40B4-BE49-F238E27FC236}">
                <a16:creationId xmlns:a16="http://schemas.microsoft.com/office/drawing/2014/main" id="{6BB2C881-9AEF-64DA-8B7C-A11FE9057734}"/>
              </a:ext>
            </a:extLst>
          </p:cNvPr>
          <p:cNvSpPr>
            <a:spLocks noGrp="1"/>
          </p:cNvSpPr>
          <p:nvPr>
            <p:ph type="body" idx="1"/>
          </p:nvPr>
        </p:nvSpPr>
        <p:spPr bwMode="auto"/>
        <p:txBody>
          <a:bodyPr/>
          <a:lstStyle/>
          <a:p>
            <a:pPr>
              <a:defRPr/>
            </a:pPr>
            <a:endParaRPr dirty="0"/>
          </a:p>
        </p:txBody>
      </p:sp>
      <p:sp>
        <p:nvSpPr>
          <p:cNvPr id="228583605" name="Slide Number Placeholder 3">
            <a:extLst>
              <a:ext uri="{FF2B5EF4-FFF2-40B4-BE49-F238E27FC236}">
                <a16:creationId xmlns:a16="http://schemas.microsoft.com/office/drawing/2014/main" id="{9AA552AB-D74A-6035-5F2E-08E07C46EB06}"/>
              </a:ext>
            </a:extLst>
          </p:cNvPr>
          <p:cNvSpPr>
            <a:spLocks noGrp="1"/>
          </p:cNvSpPr>
          <p:nvPr>
            <p:ph type="sldNum" sz="quarter" idx="10"/>
          </p:nvPr>
        </p:nvSpPr>
        <p:spPr bwMode="auto"/>
        <p:txBody>
          <a:bodyPr/>
          <a:lstStyle/>
          <a:p>
            <a:pPr>
              <a:defRPr/>
            </a:pPr>
            <a:fld id="{EE483CC1-20DA-172A-78FB-67E37E08530E}" type="slidenum">
              <a:rPr/>
              <a:t>11</a:t>
            </a:fld>
            <a:endParaRPr/>
          </a:p>
        </p:txBody>
      </p:sp>
    </p:spTree>
    <p:extLst>
      <p:ext uri="{BB962C8B-B14F-4D97-AF65-F5344CB8AC3E}">
        <p14:creationId xmlns:p14="http://schemas.microsoft.com/office/powerpoint/2010/main" val="1243155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729537" name="Slide Image Placeholder 1"/>
          <p:cNvSpPr>
            <a:spLocks noGrp="1" noRot="1" noChangeAspect="1"/>
          </p:cNvSpPr>
          <p:nvPr>
            <p:ph type="sldImg"/>
          </p:nvPr>
        </p:nvSpPr>
        <p:spPr bwMode="auto"/>
      </p:sp>
      <p:sp>
        <p:nvSpPr>
          <p:cNvPr id="1544486170" name="Notes Placeholder 2"/>
          <p:cNvSpPr>
            <a:spLocks noGrp="1"/>
          </p:cNvSpPr>
          <p:nvPr>
            <p:ph type="body" idx="1"/>
          </p:nvPr>
        </p:nvSpPr>
        <p:spPr bwMode="auto"/>
        <p:txBody>
          <a:bodyPr/>
          <a:lstStyle/>
          <a:p>
            <a:pPr>
              <a:defRPr/>
            </a:pPr>
            <a:endParaRPr dirty="0"/>
          </a:p>
        </p:txBody>
      </p:sp>
      <p:sp>
        <p:nvSpPr>
          <p:cNvPr id="32330572" name="Slide Number Placeholder 3"/>
          <p:cNvSpPr>
            <a:spLocks noGrp="1"/>
          </p:cNvSpPr>
          <p:nvPr>
            <p:ph type="sldNum" sz="quarter" idx="10"/>
          </p:nvPr>
        </p:nvSpPr>
        <p:spPr bwMode="auto"/>
        <p:txBody>
          <a:bodyPr/>
          <a:lstStyle/>
          <a:p>
            <a:pPr>
              <a:defRPr/>
            </a:pPr>
            <a:fld id="{5D824B92-A811-3114-C779-CE591F16F88B}" type="slidenum">
              <a:rPr/>
              <a:t>12</a:t>
            </a:fld>
            <a:endParaRPr/>
          </a:p>
        </p:txBody>
      </p:sp>
    </p:spTree>
    <p:extLst>
      <p:ext uri="{BB962C8B-B14F-4D97-AF65-F5344CB8AC3E}">
        <p14:creationId xmlns:p14="http://schemas.microsoft.com/office/powerpoint/2010/main" val="38890336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pic>
        <p:nvPicPr>
          <p:cNvPr id="1134914030" name="Picture 8"/>
          <p:cNvPicPr>
            <a:picLocks noChangeAspect="1"/>
          </p:cNvPicPr>
          <p:nvPr userDrawn="1"/>
        </p:nvPicPr>
        <p:blipFill rotWithShape="1">
          <a:blip r:embed="rId2"/>
          <a:srcRect r="6512"/>
          <a:stretch/>
        </p:blipFill>
        <p:spPr bwMode="auto">
          <a:xfrm>
            <a:off x="0" y="106237"/>
            <a:ext cx="12191999" cy="6190866"/>
          </a:xfrm>
          <a:prstGeom prst="rect">
            <a:avLst/>
          </a:prstGeom>
        </p:spPr>
      </p:pic>
      <p:sp>
        <p:nvSpPr>
          <p:cNvPr id="2015908710" name="Rectangle 9"/>
          <p:cNvSpPr/>
          <p:nvPr userDrawn="1"/>
        </p:nvSpPr>
        <p:spPr bwMode="auto">
          <a:xfrm>
            <a:off x="0" y="106237"/>
            <a:ext cx="12191999" cy="6190866"/>
          </a:xfrm>
          <a:prstGeom prst="rect">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464996116" name="Picture 11"/>
          <p:cNvPicPr>
            <a:picLocks noChangeAspect="1"/>
          </p:cNvPicPr>
          <p:nvPr userDrawn="1"/>
        </p:nvPicPr>
        <p:blipFill rotWithShape="1">
          <a:blip r:embed="rId3"/>
          <a:stretch/>
        </p:blipFill>
        <p:spPr bwMode="auto">
          <a:xfrm>
            <a:off x="563490" y="1550992"/>
            <a:ext cx="3718143" cy="2791182"/>
          </a:xfrm>
          <a:prstGeom prst="rect">
            <a:avLst/>
          </a:prstGeom>
        </p:spPr>
      </p:pic>
      <p:pic>
        <p:nvPicPr>
          <p:cNvPr id="2021704838" name="Picture 10"/>
          <p:cNvPicPr>
            <a:picLocks noChangeAspect="1"/>
          </p:cNvPicPr>
          <p:nvPr userDrawn="1"/>
        </p:nvPicPr>
        <p:blipFill rotWithShape="1">
          <a:blip r:embed="rId4"/>
          <a:stretch/>
        </p:blipFill>
        <p:spPr bwMode="auto">
          <a:xfrm>
            <a:off x="0" y="0"/>
            <a:ext cx="12191999" cy="6858000"/>
          </a:xfrm>
          <a:prstGeom prst="rect">
            <a:avLst/>
          </a:prstGeom>
        </p:spPr>
      </p:pic>
      <p:sp>
        <p:nvSpPr>
          <p:cNvPr id="1456029112" name="Title 1"/>
          <p:cNvSpPr>
            <a:spLocks noGrp="1"/>
          </p:cNvSpPr>
          <p:nvPr>
            <p:ph type="ctrTitle"/>
          </p:nvPr>
        </p:nvSpPr>
        <p:spPr bwMode="auto">
          <a:xfrm>
            <a:off x="4845125" y="1752783"/>
            <a:ext cx="6508674" cy="2387599"/>
          </a:xfrm>
        </p:spPr>
        <p:txBody>
          <a:bodyPr anchor="t">
            <a:normAutofit/>
          </a:bodyPr>
          <a:lstStyle>
            <a:lvl1pPr algn="l">
              <a:defRPr sz="4000">
                <a:solidFill>
                  <a:schemeClr val="bg1"/>
                </a:solidFill>
              </a:defRPr>
            </a:lvl1pPr>
          </a:lstStyle>
          <a:p>
            <a:pPr>
              <a:defRPr/>
            </a:pPr>
            <a:r>
              <a:rPr lang="en-US"/>
              <a:t>Click to edit Master title style</a:t>
            </a:r>
            <a:endParaRPr/>
          </a:p>
        </p:txBody>
      </p:sp>
      <p:sp>
        <p:nvSpPr>
          <p:cNvPr id="2046130104" name="Subtitle 2"/>
          <p:cNvSpPr>
            <a:spLocks noGrp="1"/>
          </p:cNvSpPr>
          <p:nvPr>
            <p:ph type="subTitle" idx="1"/>
          </p:nvPr>
        </p:nvSpPr>
        <p:spPr bwMode="auto">
          <a:xfrm>
            <a:off x="4845125" y="3602037"/>
            <a:ext cx="6508674" cy="1655761"/>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17830335" name="Date Placeholder 3"/>
          <p:cNvSpPr>
            <a:spLocks noGrp="1"/>
          </p:cNvSpPr>
          <p:nvPr>
            <p:ph type="dt" sz="half" idx="10"/>
          </p:nvPr>
        </p:nvSpPr>
        <p:spPr bwMode="auto"/>
        <p:txBody>
          <a:bodyPr/>
          <a:lstStyle>
            <a:lvl1pPr>
              <a:defRPr>
                <a:solidFill>
                  <a:schemeClr val="bg1"/>
                </a:solidFill>
              </a:defRPr>
            </a:lvl1pPr>
          </a:lstStyle>
          <a:p>
            <a:pPr>
              <a:defRPr/>
            </a:pPr>
            <a:fld id="{DAE61978-EFBB-0745-49FE-03DC7A0FE9BD}" type="datetime1">
              <a:rPr lang="en-US"/>
              <a:t>10/13/2026</a:t>
            </a:fld>
            <a:endParaRPr lang="en-US"/>
          </a:p>
        </p:txBody>
      </p:sp>
      <p:sp>
        <p:nvSpPr>
          <p:cNvPr id="688372628"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44256817"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Section Header">
    <p:spTree>
      <p:nvGrpSpPr>
        <p:cNvPr id="1" name=""/>
        <p:cNvGrpSpPr/>
        <p:nvPr/>
      </p:nvGrpSpPr>
      <p:grpSpPr bwMode="auto">
        <a:xfrm>
          <a:off x="0" y="0"/>
          <a:ext cx="0" cy="0"/>
          <a:chOff x="0" y="0"/>
          <a:chExt cx="0" cy="0"/>
        </a:xfrm>
      </p:grpSpPr>
      <p:pic>
        <p:nvPicPr>
          <p:cNvPr id="1410415826"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1676148469" name="Date Placeholder 3"/>
          <p:cNvSpPr>
            <a:spLocks noGrp="1"/>
          </p:cNvSpPr>
          <p:nvPr>
            <p:ph type="dt" sz="half" idx="10"/>
          </p:nvPr>
        </p:nvSpPr>
        <p:spPr bwMode="auto"/>
        <p:txBody>
          <a:bodyPr/>
          <a:lstStyle>
            <a:lvl1pPr>
              <a:defRPr>
                <a:solidFill>
                  <a:schemeClr val="bg1"/>
                </a:solidFill>
              </a:defRPr>
            </a:lvl1pPr>
          </a:lstStyle>
          <a:p>
            <a:pPr>
              <a:defRPr/>
            </a:pPr>
            <a:fld id="{2B2CD58B-392C-4A13-1B6A-D20FE658F366}" type="datetime1">
              <a:rPr lang="en-US"/>
              <a:t>10/13/2026</a:t>
            </a:fld>
            <a:endParaRPr lang="en-US"/>
          </a:p>
        </p:txBody>
      </p:sp>
      <p:sp>
        <p:nvSpPr>
          <p:cNvPr id="381245310"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622724888"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357719765" name="Subtitle 2"/>
          <p:cNvSpPr>
            <a:spLocks noGrp="1"/>
          </p:cNvSpPr>
          <p:nvPr>
            <p:ph type="subTitle" idx="13"/>
          </p:nvPr>
        </p:nvSpPr>
        <p:spPr bwMode="auto">
          <a:xfrm>
            <a:off x="4845125" y="3602037"/>
            <a:ext cx="6508674" cy="1655761"/>
          </a:xfrm>
        </p:spPr>
        <p:txBody>
          <a:bodyPr>
            <a:normAutofit/>
          </a:bodyPr>
          <a:lstStyle>
            <a:lvl1pPr marL="0" indent="0" algn="l">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pic>
        <p:nvPicPr>
          <p:cNvPr id="926791351" name="Picture 9"/>
          <p:cNvPicPr>
            <a:picLocks noChangeAspect="1"/>
          </p:cNvPicPr>
          <p:nvPr userDrawn="1"/>
        </p:nvPicPr>
        <p:blipFill rotWithShape="1">
          <a:blip r:embed="rId3"/>
          <a:stretch/>
        </p:blipFill>
        <p:spPr bwMode="auto">
          <a:xfrm>
            <a:off x="563491" y="1550991"/>
            <a:ext cx="3718143" cy="2791182"/>
          </a:xfrm>
          <a:prstGeom prst="rect">
            <a:avLst/>
          </a:prstGeom>
        </p:spPr>
      </p:pic>
      <p:sp>
        <p:nvSpPr>
          <p:cNvPr id="936072197" name="Title 1"/>
          <p:cNvSpPr>
            <a:spLocks noGrp="1"/>
          </p:cNvSpPr>
          <p:nvPr>
            <p:ph type="title"/>
          </p:nvPr>
        </p:nvSpPr>
        <p:spPr bwMode="auto">
          <a:xfrm>
            <a:off x="4845125" y="1773237"/>
            <a:ext cx="6508674" cy="1828800"/>
          </a:xfrm>
        </p:spPr>
        <p:txBody>
          <a:bodyPr anchor="t">
            <a:normAutofit/>
          </a:bodyPr>
          <a:lstStyle>
            <a:lvl1pPr>
              <a:defRPr sz="4000"/>
            </a:lvl1pPr>
          </a:lstStyle>
          <a:p>
            <a:pPr>
              <a:defRPr/>
            </a:pPr>
            <a:r>
              <a:rPr lang="en-US"/>
              <a:t>Click to edit Master title style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Title and Content">
    <p:spTree>
      <p:nvGrpSpPr>
        <p:cNvPr id="1" name=""/>
        <p:cNvGrpSpPr/>
        <p:nvPr/>
      </p:nvGrpSpPr>
      <p:grpSpPr bwMode="auto">
        <a:xfrm>
          <a:off x="0" y="0"/>
          <a:ext cx="0" cy="0"/>
          <a:chOff x="0" y="0"/>
          <a:chExt cx="0" cy="0"/>
        </a:xfrm>
      </p:grpSpPr>
      <p:pic>
        <p:nvPicPr>
          <p:cNvPr id="1370207719"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748199462" name="Content Placeholder 2"/>
          <p:cNvSpPr>
            <a:spLocks noGrp="1"/>
          </p:cNvSpPr>
          <p:nvPr>
            <p:ph idx="1"/>
          </p:nvPr>
        </p:nvSpPr>
        <p:spPr bwMode="auto">
          <a:xfrm>
            <a:off x="838198" y="1511989"/>
            <a:ext cx="10515600" cy="4351338"/>
          </a:xfrm>
        </p:spPr>
        <p:txBody>
          <a:bodyPr>
            <a:no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73197065" name="Date Placeholder 3"/>
          <p:cNvSpPr>
            <a:spLocks noGrp="1"/>
          </p:cNvSpPr>
          <p:nvPr>
            <p:ph type="dt" sz="half" idx="10"/>
          </p:nvPr>
        </p:nvSpPr>
        <p:spPr bwMode="auto"/>
        <p:txBody>
          <a:bodyPr/>
          <a:lstStyle>
            <a:lvl1pPr>
              <a:defRPr>
                <a:solidFill>
                  <a:schemeClr val="bg1"/>
                </a:solidFill>
              </a:defRPr>
            </a:lvl1pPr>
          </a:lstStyle>
          <a:p>
            <a:pPr>
              <a:defRPr/>
            </a:pPr>
            <a:fld id="{9C8A5D87-394E-E16E-EF59-03C978850F9A}" type="datetime1">
              <a:rPr lang="en-US"/>
              <a:t>10/13/2026</a:t>
            </a:fld>
            <a:endParaRPr lang="en-US"/>
          </a:p>
        </p:txBody>
      </p:sp>
      <p:sp>
        <p:nvSpPr>
          <p:cNvPr id="1833688582"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53882163"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83901765" name="Picture 7"/>
          <p:cNvPicPr>
            <a:picLocks noChangeAspect="1"/>
          </p:cNvPicPr>
          <p:nvPr userDrawn="1"/>
        </p:nvPicPr>
        <p:blipFill rotWithShape="1">
          <a:blip r:embed="rId3"/>
          <a:stretch/>
        </p:blipFill>
        <p:spPr bwMode="auto">
          <a:xfrm>
            <a:off x="11633859" y="225631"/>
            <a:ext cx="473212" cy="654254"/>
          </a:xfrm>
          <a:prstGeom prst="rect">
            <a:avLst/>
          </a:prstGeom>
        </p:spPr>
      </p:pic>
      <p:sp>
        <p:nvSpPr>
          <p:cNvPr id="77085911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pic>
        <p:nvPicPr>
          <p:cNvPr id="40296213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1338574570"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1066959918" name="Content Placeholder 2"/>
          <p:cNvSpPr>
            <a:spLocks noGrp="1"/>
          </p:cNvSpPr>
          <p:nvPr>
            <p:ph sz="half" idx="1"/>
          </p:nvPr>
        </p:nvSpPr>
        <p:spPr bwMode="auto">
          <a:xfrm>
            <a:off x="838198"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8002834" name="Content Placeholder 3"/>
          <p:cNvSpPr>
            <a:spLocks noGrp="1"/>
          </p:cNvSpPr>
          <p:nvPr>
            <p:ph sz="half" idx="2"/>
          </p:nvPr>
        </p:nvSpPr>
        <p:spPr bwMode="auto">
          <a:xfrm>
            <a:off x="6172200"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12441027" name="Date Placeholder 4"/>
          <p:cNvSpPr>
            <a:spLocks noGrp="1"/>
          </p:cNvSpPr>
          <p:nvPr>
            <p:ph type="dt" sz="half" idx="10"/>
          </p:nvPr>
        </p:nvSpPr>
        <p:spPr bwMode="auto"/>
        <p:txBody>
          <a:bodyPr/>
          <a:lstStyle>
            <a:lvl1pPr>
              <a:defRPr>
                <a:solidFill>
                  <a:schemeClr val="bg1"/>
                </a:solidFill>
              </a:defRPr>
            </a:lvl1pPr>
          </a:lstStyle>
          <a:p>
            <a:pPr>
              <a:defRPr/>
            </a:pPr>
            <a:fld id="{83114D5A-F34A-7C89-61F9-3E913B98D00B}" type="datetime1">
              <a:rPr lang="en-US"/>
              <a:t>10/13/2026</a:t>
            </a:fld>
            <a:endParaRPr lang="en-US"/>
          </a:p>
        </p:txBody>
      </p:sp>
      <p:sp>
        <p:nvSpPr>
          <p:cNvPr id="545358885"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389866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93950115"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Comparison">
    <p:spTree>
      <p:nvGrpSpPr>
        <p:cNvPr id="1" name=""/>
        <p:cNvGrpSpPr/>
        <p:nvPr/>
      </p:nvGrpSpPr>
      <p:grpSpPr bwMode="auto">
        <a:xfrm>
          <a:off x="0" y="0"/>
          <a:ext cx="0" cy="0"/>
          <a:chOff x="0" y="0"/>
          <a:chExt cx="0" cy="0"/>
        </a:xfrm>
      </p:grpSpPr>
      <p:pic>
        <p:nvPicPr>
          <p:cNvPr id="696196644" name="Picture 9"/>
          <p:cNvPicPr>
            <a:picLocks noChangeAspect="1"/>
          </p:cNvPicPr>
          <p:nvPr userDrawn="1"/>
        </p:nvPicPr>
        <p:blipFill rotWithShape="1">
          <a:blip r:embed="rId2"/>
          <a:stretch/>
        </p:blipFill>
        <p:spPr bwMode="auto">
          <a:xfrm>
            <a:off x="0" y="0"/>
            <a:ext cx="12191999" cy="6858000"/>
          </a:xfrm>
          <a:prstGeom prst="rect">
            <a:avLst/>
          </a:prstGeom>
        </p:spPr>
      </p:pic>
      <p:sp>
        <p:nvSpPr>
          <p:cNvPr id="1891322827" name="Text Placeholder 2"/>
          <p:cNvSpPr>
            <a:spLocks noGrp="1"/>
          </p:cNvSpPr>
          <p:nvPr>
            <p:ph type="body" idx="1"/>
          </p:nvPr>
        </p:nvSpPr>
        <p:spPr bwMode="auto">
          <a:xfrm>
            <a:off x="839787" y="1448047"/>
            <a:ext cx="5157785"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64396965" name="Text Placeholder 4"/>
          <p:cNvSpPr>
            <a:spLocks noGrp="1"/>
          </p:cNvSpPr>
          <p:nvPr>
            <p:ph type="body" sz="quarter" idx="3"/>
          </p:nvPr>
        </p:nvSpPr>
        <p:spPr bwMode="auto">
          <a:xfrm>
            <a:off x="6172200" y="1448047"/>
            <a:ext cx="5183187"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858631099" name="Date Placeholder 6"/>
          <p:cNvSpPr>
            <a:spLocks noGrp="1"/>
          </p:cNvSpPr>
          <p:nvPr>
            <p:ph type="dt" sz="half" idx="10"/>
          </p:nvPr>
        </p:nvSpPr>
        <p:spPr bwMode="auto"/>
        <p:txBody>
          <a:bodyPr/>
          <a:lstStyle>
            <a:lvl1pPr>
              <a:defRPr>
                <a:solidFill>
                  <a:schemeClr val="bg1"/>
                </a:solidFill>
              </a:defRPr>
            </a:lvl1pPr>
          </a:lstStyle>
          <a:p>
            <a:pPr>
              <a:defRPr/>
            </a:pPr>
            <a:fld id="{A1493B0D-1639-5500-457E-13ACAD8A98A2}" type="datetime1">
              <a:rPr lang="en-US"/>
              <a:t>10/13/2026</a:t>
            </a:fld>
            <a:endParaRPr lang="en-US"/>
          </a:p>
        </p:txBody>
      </p:sp>
      <p:sp>
        <p:nvSpPr>
          <p:cNvPr id="2071496836" name="Footer Placeholder 7"/>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2236755" name="Slide Number Placeholder 8"/>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270215093" name="Picture 10"/>
          <p:cNvPicPr>
            <a:picLocks noChangeAspect="1"/>
          </p:cNvPicPr>
          <p:nvPr userDrawn="1"/>
        </p:nvPicPr>
        <p:blipFill rotWithShape="1">
          <a:blip r:embed="rId3"/>
          <a:stretch/>
        </p:blipFill>
        <p:spPr bwMode="auto">
          <a:xfrm>
            <a:off x="11633859" y="225631"/>
            <a:ext cx="473212" cy="654254"/>
          </a:xfrm>
          <a:prstGeom prst="rect">
            <a:avLst/>
          </a:prstGeom>
        </p:spPr>
      </p:pic>
      <p:sp>
        <p:nvSpPr>
          <p:cNvPr id="1603680511"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924768295" name="Content Placeholder 2"/>
          <p:cNvSpPr>
            <a:spLocks noGrp="1"/>
          </p:cNvSpPr>
          <p:nvPr>
            <p:ph sz="half" idx="13"/>
          </p:nvPr>
        </p:nvSpPr>
        <p:spPr bwMode="auto">
          <a:xfrm>
            <a:off x="838198"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08113795" name="Content Placeholder 3"/>
          <p:cNvSpPr>
            <a:spLocks noGrp="1"/>
          </p:cNvSpPr>
          <p:nvPr>
            <p:ph sz="half" idx="2"/>
          </p:nvPr>
        </p:nvSpPr>
        <p:spPr bwMode="auto">
          <a:xfrm>
            <a:off x="6172200"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Title Only">
    <p:spTree>
      <p:nvGrpSpPr>
        <p:cNvPr id="1" name=""/>
        <p:cNvGrpSpPr/>
        <p:nvPr/>
      </p:nvGrpSpPr>
      <p:grpSpPr bwMode="auto">
        <a:xfrm>
          <a:off x="0" y="0"/>
          <a:ext cx="0" cy="0"/>
          <a:chOff x="0" y="0"/>
          <a:chExt cx="0" cy="0"/>
        </a:xfrm>
      </p:grpSpPr>
      <p:pic>
        <p:nvPicPr>
          <p:cNvPr id="860193434" name="Picture 5"/>
          <p:cNvPicPr>
            <a:picLocks noChangeAspect="1"/>
          </p:cNvPicPr>
          <p:nvPr userDrawn="1"/>
        </p:nvPicPr>
        <p:blipFill rotWithShape="1">
          <a:blip r:embed="rId2"/>
          <a:stretch/>
        </p:blipFill>
        <p:spPr bwMode="auto">
          <a:xfrm>
            <a:off x="0" y="0"/>
            <a:ext cx="12191999" cy="6858000"/>
          </a:xfrm>
          <a:prstGeom prst="rect">
            <a:avLst/>
          </a:prstGeom>
        </p:spPr>
      </p:pic>
      <p:sp>
        <p:nvSpPr>
          <p:cNvPr id="1713000851" name="Date Placeholder 2"/>
          <p:cNvSpPr>
            <a:spLocks noGrp="1"/>
          </p:cNvSpPr>
          <p:nvPr>
            <p:ph type="dt" sz="half" idx="10"/>
          </p:nvPr>
        </p:nvSpPr>
        <p:spPr bwMode="auto"/>
        <p:txBody>
          <a:bodyPr/>
          <a:lstStyle>
            <a:lvl1pPr>
              <a:defRPr>
                <a:solidFill>
                  <a:schemeClr val="bg1"/>
                </a:solidFill>
              </a:defRPr>
            </a:lvl1pPr>
          </a:lstStyle>
          <a:p>
            <a:pPr>
              <a:defRPr/>
            </a:pPr>
            <a:fld id="{5698CAB7-57F9-1E3F-B9D7-112D7ACCA952}" type="datetime1">
              <a:rPr lang="en-US"/>
              <a:t>10/13/2026</a:t>
            </a:fld>
            <a:endParaRPr lang="en-US"/>
          </a:p>
        </p:txBody>
      </p:sp>
      <p:sp>
        <p:nvSpPr>
          <p:cNvPr id="743799492"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107758368"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959883335" name="Picture 6"/>
          <p:cNvPicPr>
            <a:picLocks noChangeAspect="1"/>
          </p:cNvPicPr>
          <p:nvPr userDrawn="1"/>
        </p:nvPicPr>
        <p:blipFill rotWithShape="1">
          <a:blip r:embed="rId3"/>
          <a:stretch/>
        </p:blipFill>
        <p:spPr bwMode="auto">
          <a:xfrm>
            <a:off x="11633859" y="225631"/>
            <a:ext cx="473212" cy="654254"/>
          </a:xfrm>
          <a:prstGeom prst="rect">
            <a:avLst/>
          </a:prstGeom>
        </p:spPr>
      </p:pic>
      <p:sp>
        <p:nvSpPr>
          <p:cNvPr id="42751969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1_Title Only">
    <p:spTree>
      <p:nvGrpSpPr>
        <p:cNvPr id="1" name=""/>
        <p:cNvGrpSpPr/>
        <p:nvPr/>
      </p:nvGrpSpPr>
      <p:grpSpPr bwMode="auto">
        <a:xfrm>
          <a:off x="0" y="0"/>
          <a:ext cx="0" cy="0"/>
          <a:chOff x="0" y="0"/>
          <a:chExt cx="0" cy="0"/>
        </a:xfrm>
      </p:grpSpPr>
      <p:pic>
        <p:nvPicPr>
          <p:cNvPr id="849284286" name="Picture 8"/>
          <p:cNvPicPr>
            <a:picLocks noChangeAspect="1"/>
          </p:cNvPicPr>
          <p:nvPr userDrawn="1"/>
        </p:nvPicPr>
        <p:blipFill rotWithShape="1">
          <a:blip r:embed="rId2"/>
          <a:stretch/>
        </p:blipFill>
        <p:spPr bwMode="auto">
          <a:xfrm>
            <a:off x="0" y="0"/>
            <a:ext cx="12191999" cy="6858000"/>
          </a:xfrm>
          <a:prstGeom prst="rect">
            <a:avLst/>
          </a:prstGeom>
        </p:spPr>
      </p:pic>
      <p:sp>
        <p:nvSpPr>
          <p:cNvPr id="2051769488" name="Date Placeholder 2"/>
          <p:cNvSpPr>
            <a:spLocks noGrp="1"/>
          </p:cNvSpPr>
          <p:nvPr>
            <p:ph type="dt" sz="half" idx="10"/>
          </p:nvPr>
        </p:nvSpPr>
        <p:spPr bwMode="auto"/>
        <p:txBody>
          <a:bodyPr/>
          <a:lstStyle>
            <a:lvl1pPr>
              <a:defRPr>
                <a:solidFill>
                  <a:schemeClr val="bg1"/>
                </a:solidFill>
              </a:defRPr>
            </a:lvl1pPr>
          </a:lstStyle>
          <a:p>
            <a:pPr>
              <a:defRPr/>
            </a:pPr>
            <a:fld id="{36FA6840-5A44-B7F0-8A7E-2971D0DF8561}" type="datetime1">
              <a:rPr lang="en-US"/>
              <a:t>10/13/2026</a:t>
            </a:fld>
            <a:endParaRPr lang="en-US"/>
          </a:p>
        </p:txBody>
      </p:sp>
      <p:sp>
        <p:nvSpPr>
          <p:cNvPr id="1034337751"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2074778635"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887256430"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sp>
        <p:nvSpPr>
          <p:cNvPr id="1907503640" name="Rectangle 9"/>
          <p:cNvSpPr/>
          <p:nvPr userDrawn="1"/>
        </p:nvSpPr>
        <p:spPr bwMode="auto">
          <a:xfrm>
            <a:off x="838198" y="1313110"/>
            <a:ext cx="10515600" cy="69120"/>
          </a:xfrm>
          <a:prstGeom prst="rect">
            <a:avLst/>
          </a:prstGeom>
          <a:solidFill>
            <a:schemeClr val="accent4"/>
          </a:solidFill>
          <a:ln>
            <a:noFill/>
          </a:ln>
        </p:spPr>
        <p:style>
          <a:lnRef idx="0">
            <a:srgbClr val="000000"/>
          </a:lnRef>
          <a:fillRef idx="0">
            <a:srgbClr val="000000"/>
          </a:fillRef>
          <a:effectRef idx="0">
            <a:srgbClr val="000000"/>
          </a:effectRef>
          <a:fontRef idx="minor">
            <a:schemeClr val="lt1"/>
          </a:fontRef>
        </p:style>
        <p:txBody>
          <a:bodyPr rtlCol="0" anchor="ctr"/>
          <a:lstStyle/>
          <a:p>
            <a:pPr algn="ct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2_Title Only">
    <p:spTree>
      <p:nvGrpSpPr>
        <p:cNvPr id="1" name=""/>
        <p:cNvGrpSpPr/>
        <p:nvPr/>
      </p:nvGrpSpPr>
      <p:grpSpPr bwMode="auto">
        <a:xfrm>
          <a:off x="0" y="0"/>
          <a:ext cx="0" cy="0"/>
          <a:chOff x="0" y="0"/>
          <a:chExt cx="0" cy="0"/>
        </a:xfrm>
      </p:grpSpPr>
      <p:sp>
        <p:nvSpPr>
          <p:cNvPr id="858225986" name="Rectangle 1"/>
          <p:cNvSpPr/>
          <p:nvPr userDrawn="1"/>
        </p:nvSpPr>
        <p:spPr bwMode="auto">
          <a:xfrm>
            <a:off x="0" y="0"/>
            <a:ext cx="12191999" cy="6858000"/>
          </a:xfrm>
          <a:prstGeom prst="rect">
            <a:avLst/>
          </a:prstGeom>
          <a:gradFill>
            <a:gsLst>
              <a:gs pos="11000">
                <a:schemeClr val="accent1"/>
              </a:gs>
              <a:gs pos="9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59219185" name="Date Placeholder 2"/>
          <p:cNvSpPr>
            <a:spLocks noGrp="1"/>
          </p:cNvSpPr>
          <p:nvPr>
            <p:ph type="dt" sz="half" idx="10"/>
          </p:nvPr>
        </p:nvSpPr>
        <p:spPr bwMode="auto"/>
        <p:txBody>
          <a:bodyPr/>
          <a:lstStyle>
            <a:lvl1pPr>
              <a:defRPr>
                <a:solidFill>
                  <a:schemeClr val="bg1"/>
                </a:solidFill>
              </a:defRPr>
            </a:lvl1pPr>
          </a:lstStyle>
          <a:p>
            <a:pPr>
              <a:defRPr/>
            </a:pPr>
            <a:fld id="{145F3B18-DF53-C74F-D3C8-525A25CC5E11}" type="datetime1">
              <a:rPr lang="en-US"/>
              <a:t>10/13/2026</a:t>
            </a:fld>
            <a:endParaRPr lang="en-US"/>
          </a:p>
        </p:txBody>
      </p:sp>
      <p:sp>
        <p:nvSpPr>
          <p:cNvPr id="115994498"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08168417"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335978424"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pic>
        <p:nvPicPr>
          <p:cNvPr id="895846452" name="Picture 10"/>
          <p:cNvPicPr>
            <a:picLocks noChangeAspect="1"/>
          </p:cNvPicPr>
          <p:nvPr userDrawn="1"/>
        </p:nvPicPr>
        <p:blipFill rotWithShape="1">
          <a:blip r:embed="rId2">
            <a:alphaModFix amt="20000"/>
          </a:blip>
          <a:stretch/>
        </p:blipFill>
        <p:spPr bwMode="auto">
          <a:xfrm>
            <a:off x="4130370" y="903094"/>
            <a:ext cx="3931258" cy="505181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pic>
        <p:nvPicPr>
          <p:cNvPr id="467066779" name="Picture 4"/>
          <p:cNvPicPr>
            <a:picLocks noChangeAspect="1"/>
          </p:cNvPicPr>
          <p:nvPr userDrawn="1"/>
        </p:nvPicPr>
        <p:blipFill rotWithShape="1">
          <a:blip r:embed="rId2"/>
          <a:stretch/>
        </p:blipFill>
        <p:spPr bwMode="auto">
          <a:xfrm>
            <a:off x="0" y="0"/>
            <a:ext cx="12191999" cy="6858000"/>
          </a:xfrm>
          <a:prstGeom prst="rect">
            <a:avLst/>
          </a:prstGeom>
        </p:spPr>
      </p:pic>
      <p:sp>
        <p:nvSpPr>
          <p:cNvPr id="1208616243" name="Date Placeholder 1"/>
          <p:cNvSpPr>
            <a:spLocks noGrp="1"/>
          </p:cNvSpPr>
          <p:nvPr>
            <p:ph type="dt" sz="half" idx="10"/>
          </p:nvPr>
        </p:nvSpPr>
        <p:spPr bwMode="auto"/>
        <p:txBody>
          <a:bodyPr/>
          <a:lstStyle>
            <a:lvl1pPr>
              <a:defRPr>
                <a:solidFill>
                  <a:schemeClr val="bg1"/>
                </a:solidFill>
              </a:defRPr>
            </a:lvl1pPr>
          </a:lstStyle>
          <a:p>
            <a:pPr>
              <a:defRPr/>
            </a:pPr>
            <a:fld id="{B7761311-E397-A883-1E63-9C2AB11E5243}" type="datetime1">
              <a:rPr lang="en-US"/>
              <a:t>10/13/2026</a:t>
            </a:fld>
            <a:endParaRPr lang="en-US"/>
          </a:p>
        </p:txBody>
      </p:sp>
      <p:sp>
        <p:nvSpPr>
          <p:cNvPr id="1300394789" name="Footer Placeholder 2"/>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257164908" name="Slide Number Placeholder 3"/>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pic>
        <p:nvPicPr>
          <p:cNvPr id="174130581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465334338"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197004095" name="Content Placeholder 2"/>
          <p:cNvSpPr>
            <a:spLocks noGrp="1"/>
          </p:cNvSpPr>
          <p:nvPr>
            <p:ph idx="1"/>
          </p:nvPr>
        </p:nvSpPr>
        <p:spPr bwMode="auto">
          <a:xfrm>
            <a:off x="5183187" y="987424"/>
            <a:ext cx="6172200" cy="4873624"/>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2089651"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675109384" name="Date Placeholder 4"/>
          <p:cNvSpPr>
            <a:spLocks noGrp="1"/>
          </p:cNvSpPr>
          <p:nvPr>
            <p:ph type="dt" sz="half" idx="10"/>
          </p:nvPr>
        </p:nvSpPr>
        <p:spPr bwMode="auto"/>
        <p:txBody>
          <a:bodyPr/>
          <a:lstStyle>
            <a:lvl1pPr>
              <a:defRPr>
                <a:solidFill>
                  <a:schemeClr val="bg1"/>
                </a:solidFill>
              </a:defRPr>
            </a:lvl1pPr>
          </a:lstStyle>
          <a:p>
            <a:pPr>
              <a:defRPr/>
            </a:pPr>
            <a:fld id="{77487F4F-F749-DC4F-4B5A-4EAECC2B6B27}" type="datetime1">
              <a:rPr lang="en-US"/>
              <a:t>10/13/2026</a:t>
            </a:fld>
            <a:endParaRPr lang="en-US"/>
          </a:p>
        </p:txBody>
      </p:sp>
      <p:sp>
        <p:nvSpPr>
          <p:cNvPr id="1479415346"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9815463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4665707"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736700807"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66063947" name="Picture Placeholder 2"/>
          <p:cNvSpPr>
            <a:spLocks noGrp="1"/>
          </p:cNvSpPr>
          <p:nvPr>
            <p:ph type="pic" idx="1"/>
          </p:nvPr>
        </p:nvSpPr>
        <p:spPr bwMode="auto">
          <a:xfrm>
            <a:off x="5183187" y="987424"/>
            <a:ext cx="6172200" cy="487362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240048278"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0765575" name="Date Placeholder 4"/>
          <p:cNvSpPr>
            <a:spLocks noGrp="1"/>
          </p:cNvSpPr>
          <p:nvPr>
            <p:ph type="dt" sz="half" idx="10"/>
          </p:nvPr>
        </p:nvSpPr>
        <p:spPr bwMode="auto"/>
        <p:txBody>
          <a:bodyPr/>
          <a:lstStyle/>
          <a:p>
            <a:pPr>
              <a:defRPr/>
            </a:pPr>
            <a:fld id="{B16134C5-DD8E-4E21-6D84-D28F7B752D0C}" type="datetime1">
              <a:rPr lang="en-US"/>
              <a:t>10/13/2026</a:t>
            </a:fld>
            <a:endParaRPr lang="en-US"/>
          </a:p>
        </p:txBody>
      </p:sp>
      <p:sp>
        <p:nvSpPr>
          <p:cNvPr id="2131852139" name="Footer Placeholder 5"/>
          <p:cNvSpPr>
            <a:spLocks noGrp="1"/>
          </p:cNvSpPr>
          <p:nvPr>
            <p:ph type="ftr" sz="quarter" idx="11"/>
          </p:nvPr>
        </p:nvSpPr>
        <p:spPr bwMode="auto"/>
        <p:txBody>
          <a:bodyPr/>
          <a:lstStyle/>
          <a:p>
            <a:pPr>
              <a:defRPr/>
            </a:pPr>
            <a:endParaRPr lang="en-US"/>
          </a:p>
        </p:txBody>
      </p:sp>
      <p:sp>
        <p:nvSpPr>
          <p:cNvPr id="808773762"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pic>
        <p:nvPicPr>
          <p:cNvPr id="1416050263" name="Picture 7"/>
          <p:cNvPicPr>
            <a:picLocks noChangeAspect="1"/>
          </p:cNvPicPr>
          <p:nvPr userDrawn="1"/>
        </p:nvPicPr>
        <p:blipFill rotWithShape="1">
          <a:blip r:embed="rId2"/>
          <a:stretch/>
        </p:blipFill>
        <p:spPr bwMode="auto">
          <a:xfrm>
            <a:off x="0" y="0"/>
            <a:ext cx="12191999" cy="6858000"/>
          </a:xfrm>
          <a:prstGeom prst="rect">
            <a:avLst/>
          </a:prstGeom>
        </p:spPr>
      </p:pic>
      <p:pic>
        <p:nvPicPr>
          <p:cNvPr id="426095131"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76597606" name="Title 1"/>
          <p:cNvSpPr>
            <a:spLocks noGrp="1"/>
          </p:cNvSpPr>
          <p:nvPr>
            <p:ph type="title"/>
          </p:nvPr>
        </p:nvSpPr>
        <p:spPr bwMode="auto"/>
        <p:txBody>
          <a:bodyPr/>
          <a:lstStyle/>
          <a:p>
            <a:pPr>
              <a:defRPr/>
            </a:pPr>
            <a:r>
              <a:rPr lang="en-US"/>
              <a:t>Click to edit Master title style</a:t>
            </a:r>
            <a:endParaRPr/>
          </a:p>
        </p:txBody>
      </p:sp>
      <p:sp>
        <p:nvSpPr>
          <p:cNvPr id="338522233"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13340269" name="Date Placeholder 3"/>
          <p:cNvSpPr>
            <a:spLocks noGrp="1"/>
          </p:cNvSpPr>
          <p:nvPr>
            <p:ph type="dt" sz="half" idx="10"/>
          </p:nvPr>
        </p:nvSpPr>
        <p:spPr bwMode="auto"/>
        <p:txBody>
          <a:bodyPr/>
          <a:lstStyle/>
          <a:p>
            <a:pPr>
              <a:defRPr/>
            </a:pPr>
            <a:fld id="{964054CE-47AA-E8CB-FC93-BC144E978374}" type="datetime1">
              <a:rPr lang="en-US"/>
              <a:t>10/13/2026</a:t>
            </a:fld>
            <a:endParaRPr lang="en-US"/>
          </a:p>
        </p:txBody>
      </p:sp>
      <p:sp>
        <p:nvSpPr>
          <p:cNvPr id="1449601145" name="Footer Placeholder 4"/>
          <p:cNvSpPr>
            <a:spLocks noGrp="1"/>
          </p:cNvSpPr>
          <p:nvPr>
            <p:ph type="ftr" sz="quarter" idx="11"/>
          </p:nvPr>
        </p:nvSpPr>
        <p:spPr bwMode="auto"/>
        <p:txBody>
          <a:bodyPr/>
          <a:lstStyle/>
          <a:p>
            <a:pPr>
              <a:defRPr/>
            </a:pPr>
            <a:endParaRPr lang="en-US"/>
          </a:p>
        </p:txBody>
      </p:sp>
      <p:sp>
        <p:nvSpPr>
          <p:cNvPr id="1129848696"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202377430" name="Vertical Title 1"/>
          <p:cNvSpPr>
            <a:spLocks noGrp="1"/>
          </p:cNvSpPr>
          <p:nvPr>
            <p:ph type="title" orient="vert"/>
          </p:nvPr>
        </p:nvSpPr>
        <p:spPr bwMode="auto">
          <a:xfrm>
            <a:off x="8724899" y="365124"/>
            <a:ext cx="2628900" cy="5811837"/>
          </a:xfrm>
        </p:spPr>
        <p:txBody>
          <a:bodyPr vert="eaVert"/>
          <a:lstStyle/>
          <a:p>
            <a:pPr>
              <a:defRPr/>
            </a:pPr>
            <a:r>
              <a:rPr lang="en-US"/>
              <a:t>Click to edit Master title style</a:t>
            </a:r>
            <a:endParaRPr/>
          </a:p>
        </p:txBody>
      </p:sp>
      <p:sp>
        <p:nvSpPr>
          <p:cNvPr id="1237491770" name="Vertical Text Placeholder 2"/>
          <p:cNvSpPr>
            <a:spLocks noGrp="1"/>
          </p:cNvSpPr>
          <p:nvPr>
            <p:ph type="body" orient="vert" idx="1"/>
          </p:nvPr>
        </p:nvSpPr>
        <p:spPr bwMode="auto">
          <a:xfrm>
            <a:off x="838198" y="365124"/>
            <a:ext cx="7734299" cy="5811837"/>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62868303" name="Date Placeholder 3"/>
          <p:cNvSpPr>
            <a:spLocks noGrp="1"/>
          </p:cNvSpPr>
          <p:nvPr>
            <p:ph type="dt" sz="half" idx="10"/>
          </p:nvPr>
        </p:nvSpPr>
        <p:spPr bwMode="auto"/>
        <p:txBody>
          <a:bodyPr/>
          <a:lstStyle/>
          <a:p>
            <a:pPr>
              <a:defRPr/>
            </a:pPr>
            <a:fld id="{B8757DE2-7B70-FA18-19C5-69FDA16981F0}" type="datetime1">
              <a:rPr lang="en-US"/>
              <a:t>10/13/2026</a:t>
            </a:fld>
            <a:endParaRPr lang="en-US"/>
          </a:p>
        </p:txBody>
      </p:sp>
      <p:sp>
        <p:nvSpPr>
          <p:cNvPr id="1060406095" name="Footer Placeholder 4"/>
          <p:cNvSpPr>
            <a:spLocks noGrp="1"/>
          </p:cNvSpPr>
          <p:nvPr>
            <p:ph type="ftr" sz="quarter" idx="11"/>
          </p:nvPr>
        </p:nvSpPr>
        <p:spPr bwMode="auto"/>
        <p:txBody>
          <a:bodyPr/>
          <a:lstStyle/>
          <a:p>
            <a:pPr>
              <a:defRPr/>
            </a:pPr>
            <a:endParaRPr lang="en-US"/>
          </a:p>
        </p:txBody>
      </p:sp>
      <p:sp>
        <p:nvSpPr>
          <p:cNvPr id="199695644"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sp>
        <p:nvSpPr>
          <p:cNvPr id="591079358" name="Title 1"/>
          <p:cNvSpPr>
            <a:spLocks noGrp="1"/>
          </p:cNvSpPr>
          <p:nvPr>
            <p:ph type="ctrTitle"/>
          </p:nvPr>
        </p:nvSpPr>
        <p:spPr bwMode="auto">
          <a:xfrm>
            <a:off x="1524000" y="1122363"/>
            <a:ext cx="9144000" cy="2387600"/>
          </a:xfrm>
        </p:spPr>
        <p:txBody>
          <a:bodyPr anchor="b"/>
          <a:lstStyle>
            <a:lvl1pPr algn="ctr">
              <a:defRPr sz="6000"/>
            </a:lvl1pPr>
          </a:lstStyle>
          <a:p>
            <a:pPr>
              <a:defRPr/>
            </a:pPr>
            <a:r>
              <a:rPr lang="en-US"/>
              <a:t>Click to edit Master title style</a:t>
            </a:r>
            <a:endParaRPr/>
          </a:p>
        </p:txBody>
      </p:sp>
      <p:sp>
        <p:nvSpPr>
          <p:cNvPr id="474401690" name="Subtitl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69796065" name="Date Placeholder 3"/>
          <p:cNvSpPr>
            <a:spLocks noGrp="1"/>
          </p:cNvSpPr>
          <p:nvPr>
            <p:ph type="dt" sz="half" idx="10"/>
          </p:nvPr>
        </p:nvSpPr>
        <p:spPr bwMode="auto"/>
        <p:txBody>
          <a:bodyPr/>
          <a:lstStyle/>
          <a:p>
            <a:pPr>
              <a:defRPr/>
            </a:pPr>
            <a:fld id="{22C84A13-D78D-4BCE-A0AE-31062543A14B}" type="datetime1">
              <a:rPr lang="en-US"/>
              <a:t>10/13/2026</a:t>
            </a:fld>
            <a:endParaRPr lang="en-US"/>
          </a:p>
        </p:txBody>
      </p:sp>
      <p:sp>
        <p:nvSpPr>
          <p:cNvPr id="747003127" name="Footer Placeholder 4"/>
          <p:cNvSpPr>
            <a:spLocks noGrp="1"/>
          </p:cNvSpPr>
          <p:nvPr>
            <p:ph type="ftr" sz="quarter" idx="11"/>
          </p:nvPr>
        </p:nvSpPr>
        <p:spPr bwMode="auto"/>
        <p:txBody>
          <a:bodyPr/>
          <a:lstStyle/>
          <a:p>
            <a:pPr>
              <a:defRPr/>
            </a:pPr>
            <a:endParaRPr lang="en-US"/>
          </a:p>
        </p:txBody>
      </p:sp>
      <p:sp>
        <p:nvSpPr>
          <p:cNvPr id="1808652275"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obj" preserve="1" userDrawn="1">
  <p:cSld name="Title and Content">
    <p:spTree>
      <p:nvGrpSpPr>
        <p:cNvPr id="1" name=""/>
        <p:cNvGrpSpPr/>
        <p:nvPr/>
      </p:nvGrpSpPr>
      <p:grpSpPr bwMode="auto">
        <a:xfrm>
          <a:off x="0" y="0"/>
          <a:ext cx="0" cy="0"/>
          <a:chOff x="0" y="0"/>
          <a:chExt cx="0" cy="0"/>
        </a:xfrm>
      </p:grpSpPr>
      <p:sp>
        <p:nvSpPr>
          <p:cNvPr id="2037964194" name="Title 1"/>
          <p:cNvSpPr>
            <a:spLocks noGrp="1"/>
          </p:cNvSpPr>
          <p:nvPr>
            <p:ph type="title"/>
          </p:nvPr>
        </p:nvSpPr>
        <p:spPr bwMode="auto"/>
        <p:txBody>
          <a:bodyPr/>
          <a:lstStyle/>
          <a:p>
            <a:pPr>
              <a:defRPr/>
            </a:pPr>
            <a:r>
              <a:rPr lang="en-US"/>
              <a:t>Click to edit Master title style</a:t>
            </a:r>
            <a:endParaRPr/>
          </a:p>
        </p:txBody>
      </p:sp>
      <p:sp>
        <p:nvSpPr>
          <p:cNvPr id="1450957098"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62924276" name="Date Placeholder 3"/>
          <p:cNvSpPr>
            <a:spLocks noGrp="1"/>
          </p:cNvSpPr>
          <p:nvPr>
            <p:ph type="dt" sz="half" idx="10"/>
          </p:nvPr>
        </p:nvSpPr>
        <p:spPr bwMode="auto"/>
        <p:txBody>
          <a:bodyPr/>
          <a:lstStyle/>
          <a:p>
            <a:pPr>
              <a:defRPr/>
            </a:pPr>
            <a:fld id="{B3C20413-D78C-4F58-8245-DF4CBB2AF1AF}" type="datetime1">
              <a:rPr lang="en-US"/>
              <a:t>10/13/2026</a:t>
            </a:fld>
            <a:endParaRPr lang="en-US"/>
          </a:p>
        </p:txBody>
      </p:sp>
      <p:sp>
        <p:nvSpPr>
          <p:cNvPr id="1285561688" name="Footer Placeholder 4"/>
          <p:cNvSpPr>
            <a:spLocks noGrp="1"/>
          </p:cNvSpPr>
          <p:nvPr>
            <p:ph type="ftr" sz="quarter" idx="11"/>
          </p:nvPr>
        </p:nvSpPr>
        <p:spPr bwMode="auto"/>
        <p:txBody>
          <a:bodyPr/>
          <a:lstStyle/>
          <a:p>
            <a:pPr>
              <a:defRPr/>
            </a:pPr>
            <a:endParaRPr lang="en-US"/>
          </a:p>
        </p:txBody>
      </p:sp>
      <p:sp>
        <p:nvSpPr>
          <p:cNvPr id="1265023863"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secHead" preserve="1" userDrawn="1">
  <p:cSld name="Section Header">
    <p:spTree>
      <p:nvGrpSpPr>
        <p:cNvPr id="1" name=""/>
        <p:cNvGrpSpPr/>
        <p:nvPr/>
      </p:nvGrpSpPr>
      <p:grpSpPr bwMode="auto">
        <a:xfrm>
          <a:off x="0" y="0"/>
          <a:ext cx="0" cy="0"/>
          <a:chOff x="0" y="0"/>
          <a:chExt cx="0" cy="0"/>
        </a:xfrm>
      </p:grpSpPr>
      <p:sp>
        <p:nvSpPr>
          <p:cNvPr id="875661753" name="Title 1"/>
          <p:cNvSpPr>
            <a:spLocks noGrp="1"/>
          </p:cNvSpPr>
          <p:nvPr>
            <p:ph type="title"/>
          </p:nvPr>
        </p:nvSpPr>
        <p:spPr bwMode="auto">
          <a:xfrm>
            <a:off x="831850" y="1709738"/>
            <a:ext cx="10515600" cy="2852737"/>
          </a:xfrm>
        </p:spPr>
        <p:txBody>
          <a:bodyPr anchor="b"/>
          <a:lstStyle>
            <a:lvl1pPr>
              <a:defRPr sz="6000"/>
            </a:lvl1pPr>
          </a:lstStyle>
          <a:p>
            <a:pPr>
              <a:defRPr/>
            </a:pPr>
            <a:r>
              <a:rPr lang="en-US"/>
              <a:t>Click to edit Master title style</a:t>
            </a:r>
            <a:endParaRPr/>
          </a:p>
        </p:txBody>
      </p:sp>
      <p:sp>
        <p:nvSpPr>
          <p:cNvPr id="339815750"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1333670699" name="Date Placeholder 3"/>
          <p:cNvSpPr>
            <a:spLocks noGrp="1"/>
          </p:cNvSpPr>
          <p:nvPr>
            <p:ph type="dt" sz="half" idx="10"/>
          </p:nvPr>
        </p:nvSpPr>
        <p:spPr bwMode="auto"/>
        <p:txBody>
          <a:bodyPr/>
          <a:lstStyle/>
          <a:p>
            <a:pPr>
              <a:defRPr/>
            </a:pPr>
            <a:fld id="{2CB5C703-A443-42F8-B3D0-D184712172EA}" type="datetime1">
              <a:rPr lang="en-US"/>
              <a:t>10/13/2026</a:t>
            </a:fld>
            <a:endParaRPr lang="en-US"/>
          </a:p>
        </p:txBody>
      </p:sp>
      <p:sp>
        <p:nvSpPr>
          <p:cNvPr id="145888098" name="Footer Placeholder 4"/>
          <p:cNvSpPr>
            <a:spLocks noGrp="1"/>
          </p:cNvSpPr>
          <p:nvPr>
            <p:ph type="ftr" sz="quarter" idx="11"/>
          </p:nvPr>
        </p:nvSpPr>
        <p:spPr bwMode="auto"/>
        <p:txBody>
          <a:bodyPr/>
          <a:lstStyle/>
          <a:p>
            <a:pPr>
              <a:defRPr/>
            </a:pPr>
            <a:endParaRPr lang="en-US"/>
          </a:p>
        </p:txBody>
      </p:sp>
      <p:sp>
        <p:nvSpPr>
          <p:cNvPr id="713024789"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sp>
        <p:nvSpPr>
          <p:cNvPr id="1688406392" name="Title 1"/>
          <p:cNvSpPr>
            <a:spLocks noGrp="1"/>
          </p:cNvSpPr>
          <p:nvPr>
            <p:ph type="title"/>
          </p:nvPr>
        </p:nvSpPr>
        <p:spPr bwMode="auto"/>
        <p:txBody>
          <a:bodyPr/>
          <a:lstStyle/>
          <a:p>
            <a:pPr>
              <a:defRPr/>
            </a:pPr>
            <a:r>
              <a:rPr lang="en-US"/>
              <a:t>Click to edit Master title style</a:t>
            </a:r>
            <a:endParaRPr/>
          </a:p>
        </p:txBody>
      </p:sp>
      <p:sp>
        <p:nvSpPr>
          <p:cNvPr id="946483330" name="Content Placeholder 2"/>
          <p:cNvSpPr>
            <a:spLocks noGrp="1"/>
          </p:cNvSpPr>
          <p:nvPr>
            <p:ph sz="half" idx="1"/>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2929064" name="Content Placeholder 3"/>
          <p:cNvSpPr>
            <a:spLocks noGrp="1"/>
          </p:cNvSpPr>
          <p:nvPr>
            <p:ph sz="half" idx="2"/>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21667211" name="Date Placeholder 4"/>
          <p:cNvSpPr>
            <a:spLocks noGrp="1"/>
          </p:cNvSpPr>
          <p:nvPr>
            <p:ph type="dt" sz="half" idx="10"/>
          </p:nvPr>
        </p:nvSpPr>
        <p:spPr bwMode="auto"/>
        <p:txBody>
          <a:bodyPr/>
          <a:lstStyle/>
          <a:p>
            <a:pPr>
              <a:defRPr/>
            </a:pPr>
            <a:fld id="{E4391EAD-DF97-4782-B04D-5BE9344419EF}" type="datetime1">
              <a:rPr lang="en-US"/>
              <a:t>10/13/2026</a:t>
            </a:fld>
            <a:endParaRPr lang="en-US"/>
          </a:p>
        </p:txBody>
      </p:sp>
      <p:sp>
        <p:nvSpPr>
          <p:cNvPr id="480199695" name="Footer Placeholder 5"/>
          <p:cNvSpPr>
            <a:spLocks noGrp="1"/>
          </p:cNvSpPr>
          <p:nvPr>
            <p:ph type="ftr" sz="quarter" idx="11"/>
          </p:nvPr>
        </p:nvSpPr>
        <p:spPr bwMode="auto"/>
        <p:txBody>
          <a:bodyPr/>
          <a:lstStyle/>
          <a:p>
            <a:pPr>
              <a:defRPr/>
            </a:pPr>
            <a:endParaRPr lang="en-US"/>
          </a:p>
        </p:txBody>
      </p:sp>
      <p:sp>
        <p:nvSpPr>
          <p:cNvPr id="282097255"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Comparison">
    <p:spTree>
      <p:nvGrpSpPr>
        <p:cNvPr id="1" name=""/>
        <p:cNvGrpSpPr/>
        <p:nvPr/>
      </p:nvGrpSpPr>
      <p:grpSpPr bwMode="auto">
        <a:xfrm>
          <a:off x="0" y="0"/>
          <a:ext cx="0" cy="0"/>
          <a:chOff x="0" y="0"/>
          <a:chExt cx="0" cy="0"/>
        </a:xfrm>
      </p:grpSpPr>
      <p:sp>
        <p:nvSpPr>
          <p:cNvPr id="1729644366" name="Title 1"/>
          <p:cNvSpPr>
            <a:spLocks noGrp="1"/>
          </p:cNvSpPr>
          <p:nvPr>
            <p:ph type="title"/>
          </p:nvPr>
        </p:nvSpPr>
        <p:spPr bwMode="auto">
          <a:xfrm>
            <a:off x="839788" y="365125"/>
            <a:ext cx="10515600" cy="1325563"/>
          </a:xfrm>
        </p:spPr>
        <p:txBody>
          <a:bodyPr/>
          <a:lstStyle/>
          <a:p>
            <a:pPr>
              <a:defRPr/>
            </a:pPr>
            <a:r>
              <a:rPr lang="en-US"/>
              <a:t>Click to edit Master title style</a:t>
            </a:r>
            <a:endParaRPr/>
          </a:p>
        </p:txBody>
      </p:sp>
      <p:sp>
        <p:nvSpPr>
          <p:cNvPr id="1980615006"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519034186" name="Content Placeholder 3"/>
          <p:cNvSpPr>
            <a:spLocks noGrp="1"/>
          </p:cNvSpPr>
          <p:nvPr>
            <p:ph sz="half" idx="2"/>
          </p:nvPr>
        </p:nvSpPr>
        <p:spPr bwMode="auto">
          <a:xfrm>
            <a:off x="839788"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46923131"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861050673" name="Content Placeholder 5"/>
          <p:cNvSpPr>
            <a:spLocks noGrp="1"/>
          </p:cNvSpPr>
          <p:nvPr>
            <p:ph sz="quarter" idx="4"/>
          </p:nvPr>
        </p:nvSpPr>
        <p:spPr bwMode="auto">
          <a:xfrm>
            <a:off x="6172200"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74859138" name="Date Placeholder 6"/>
          <p:cNvSpPr>
            <a:spLocks noGrp="1"/>
          </p:cNvSpPr>
          <p:nvPr>
            <p:ph type="dt" sz="half" idx="10"/>
          </p:nvPr>
        </p:nvSpPr>
        <p:spPr bwMode="auto"/>
        <p:txBody>
          <a:bodyPr/>
          <a:lstStyle/>
          <a:p>
            <a:pPr>
              <a:defRPr/>
            </a:pPr>
            <a:fld id="{BF405CF0-6B5B-4A88-925A-5CFDA86C90D6}" type="datetime1">
              <a:rPr lang="en-US"/>
              <a:t>10/13/2026</a:t>
            </a:fld>
            <a:endParaRPr lang="en-US"/>
          </a:p>
        </p:txBody>
      </p:sp>
      <p:sp>
        <p:nvSpPr>
          <p:cNvPr id="381501022" name="Footer Placeholder 7"/>
          <p:cNvSpPr>
            <a:spLocks noGrp="1"/>
          </p:cNvSpPr>
          <p:nvPr>
            <p:ph type="ftr" sz="quarter" idx="11"/>
          </p:nvPr>
        </p:nvSpPr>
        <p:spPr bwMode="auto"/>
        <p:txBody>
          <a:bodyPr/>
          <a:lstStyle/>
          <a:p>
            <a:pPr>
              <a:defRPr/>
            </a:pPr>
            <a:endParaRPr lang="en-US"/>
          </a:p>
        </p:txBody>
      </p:sp>
      <p:sp>
        <p:nvSpPr>
          <p:cNvPr id="235208537" name="Slide Number Placeholder 8"/>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titleOnly" preserve="1" userDrawn="1">
  <p:cSld name="Title Only">
    <p:spTree>
      <p:nvGrpSpPr>
        <p:cNvPr id="1" name=""/>
        <p:cNvGrpSpPr/>
        <p:nvPr/>
      </p:nvGrpSpPr>
      <p:grpSpPr bwMode="auto">
        <a:xfrm>
          <a:off x="0" y="0"/>
          <a:ext cx="0" cy="0"/>
          <a:chOff x="0" y="0"/>
          <a:chExt cx="0" cy="0"/>
        </a:xfrm>
      </p:grpSpPr>
      <p:sp>
        <p:nvSpPr>
          <p:cNvPr id="1018870696" name="Title 1"/>
          <p:cNvSpPr>
            <a:spLocks noGrp="1"/>
          </p:cNvSpPr>
          <p:nvPr>
            <p:ph type="title"/>
          </p:nvPr>
        </p:nvSpPr>
        <p:spPr bwMode="auto"/>
        <p:txBody>
          <a:bodyPr/>
          <a:lstStyle/>
          <a:p>
            <a:pPr>
              <a:defRPr/>
            </a:pPr>
            <a:r>
              <a:rPr lang="en-US"/>
              <a:t>Click to edit Master title style</a:t>
            </a:r>
            <a:endParaRPr/>
          </a:p>
        </p:txBody>
      </p:sp>
      <p:sp>
        <p:nvSpPr>
          <p:cNvPr id="968392088" name="Date Placeholder 2"/>
          <p:cNvSpPr>
            <a:spLocks noGrp="1"/>
          </p:cNvSpPr>
          <p:nvPr>
            <p:ph type="dt" sz="half" idx="10"/>
          </p:nvPr>
        </p:nvSpPr>
        <p:spPr bwMode="auto"/>
        <p:txBody>
          <a:bodyPr/>
          <a:lstStyle/>
          <a:p>
            <a:pPr>
              <a:defRPr/>
            </a:pPr>
            <a:fld id="{D6D5525D-148C-4662-AA18-F6AEFDAA6776}" type="datetime1">
              <a:rPr lang="en-US"/>
              <a:t>10/13/2026</a:t>
            </a:fld>
            <a:endParaRPr lang="en-US"/>
          </a:p>
        </p:txBody>
      </p:sp>
      <p:sp>
        <p:nvSpPr>
          <p:cNvPr id="684948448" name="Footer Placeholder 3"/>
          <p:cNvSpPr>
            <a:spLocks noGrp="1"/>
          </p:cNvSpPr>
          <p:nvPr>
            <p:ph type="ftr" sz="quarter" idx="11"/>
          </p:nvPr>
        </p:nvSpPr>
        <p:spPr bwMode="auto"/>
        <p:txBody>
          <a:bodyPr/>
          <a:lstStyle/>
          <a:p>
            <a:pPr>
              <a:defRPr/>
            </a:pPr>
            <a:endParaRPr lang="en-US"/>
          </a:p>
        </p:txBody>
      </p:sp>
      <p:sp>
        <p:nvSpPr>
          <p:cNvPr id="1035071694" name="Slide Number Placeholder 4"/>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sp>
        <p:nvSpPr>
          <p:cNvPr id="236448322" name="Date Placeholder 1"/>
          <p:cNvSpPr>
            <a:spLocks noGrp="1"/>
          </p:cNvSpPr>
          <p:nvPr>
            <p:ph type="dt" sz="half" idx="10"/>
          </p:nvPr>
        </p:nvSpPr>
        <p:spPr bwMode="auto"/>
        <p:txBody>
          <a:bodyPr/>
          <a:lstStyle/>
          <a:p>
            <a:pPr>
              <a:defRPr/>
            </a:pPr>
            <a:fld id="{6F2FBC8A-8540-4E09-A9D0-3E3CC9EF3F79}" type="datetime1">
              <a:rPr lang="en-US"/>
              <a:t>10/13/2026</a:t>
            </a:fld>
            <a:endParaRPr lang="en-US"/>
          </a:p>
        </p:txBody>
      </p:sp>
      <p:sp>
        <p:nvSpPr>
          <p:cNvPr id="711829717" name="Footer Placeholder 2"/>
          <p:cNvSpPr>
            <a:spLocks noGrp="1"/>
          </p:cNvSpPr>
          <p:nvPr>
            <p:ph type="ftr" sz="quarter" idx="11"/>
          </p:nvPr>
        </p:nvSpPr>
        <p:spPr bwMode="auto"/>
        <p:txBody>
          <a:bodyPr/>
          <a:lstStyle/>
          <a:p>
            <a:pPr>
              <a:defRPr/>
            </a:pPr>
            <a:endParaRPr lang="en-US"/>
          </a:p>
        </p:txBody>
      </p:sp>
      <p:sp>
        <p:nvSpPr>
          <p:cNvPr id="766167396" name="Slide Number Placeholder 3"/>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sp>
        <p:nvSpPr>
          <p:cNvPr id="1363997961"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395019050"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12462202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78250281" name="Date Placeholder 4"/>
          <p:cNvSpPr>
            <a:spLocks noGrp="1"/>
          </p:cNvSpPr>
          <p:nvPr>
            <p:ph type="dt" sz="half" idx="10"/>
          </p:nvPr>
        </p:nvSpPr>
        <p:spPr bwMode="auto"/>
        <p:txBody>
          <a:bodyPr/>
          <a:lstStyle/>
          <a:p>
            <a:pPr>
              <a:defRPr/>
            </a:pPr>
            <a:fld id="{4DE6B050-6BDD-4194-8911-6BDD648F21F5}" type="datetime1">
              <a:rPr lang="en-US"/>
              <a:t>10/13/2026</a:t>
            </a:fld>
            <a:endParaRPr lang="en-US"/>
          </a:p>
        </p:txBody>
      </p:sp>
      <p:sp>
        <p:nvSpPr>
          <p:cNvPr id="1851810563" name="Footer Placeholder 5"/>
          <p:cNvSpPr>
            <a:spLocks noGrp="1"/>
          </p:cNvSpPr>
          <p:nvPr>
            <p:ph type="ftr" sz="quarter" idx="11"/>
          </p:nvPr>
        </p:nvSpPr>
        <p:spPr bwMode="auto"/>
        <p:txBody>
          <a:bodyPr/>
          <a:lstStyle/>
          <a:p>
            <a:pPr>
              <a:defRPr/>
            </a:pPr>
            <a:endParaRPr lang="en-US"/>
          </a:p>
        </p:txBody>
      </p:sp>
      <p:sp>
        <p:nvSpPr>
          <p:cNvPr id="1117585972"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2057730663"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91093685" name="Picture Placeholder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96437663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534292288" name="Date Placeholder 4"/>
          <p:cNvSpPr>
            <a:spLocks noGrp="1"/>
          </p:cNvSpPr>
          <p:nvPr>
            <p:ph type="dt" sz="half" idx="10"/>
          </p:nvPr>
        </p:nvSpPr>
        <p:spPr bwMode="auto"/>
        <p:txBody>
          <a:bodyPr/>
          <a:lstStyle/>
          <a:p>
            <a:pPr>
              <a:defRPr/>
            </a:pPr>
            <a:fld id="{603CBED1-6B5D-46F0-92EF-7B2770FE5F3C}" type="datetime1">
              <a:rPr lang="en-US"/>
              <a:t>10/13/2026</a:t>
            </a:fld>
            <a:endParaRPr lang="en-US"/>
          </a:p>
        </p:txBody>
      </p:sp>
      <p:sp>
        <p:nvSpPr>
          <p:cNvPr id="115196429" name="Footer Placeholder 5"/>
          <p:cNvSpPr>
            <a:spLocks noGrp="1"/>
          </p:cNvSpPr>
          <p:nvPr>
            <p:ph type="ftr" sz="quarter" idx="11"/>
          </p:nvPr>
        </p:nvSpPr>
        <p:spPr bwMode="auto"/>
        <p:txBody>
          <a:bodyPr/>
          <a:lstStyle/>
          <a:p>
            <a:pPr>
              <a:defRPr/>
            </a:pPr>
            <a:endParaRPr lang="en-US"/>
          </a:p>
        </p:txBody>
      </p:sp>
      <p:sp>
        <p:nvSpPr>
          <p:cNvPr id="812080689"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140521199" name="Title 1"/>
          <p:cNvSpPr>
            <a:spLocks noGrp="1"/>
          </p:cNvSpPr>
          <p:nvPr>
            <p:ph type="title"/>
          </p:nvPr>
        </p:nvSpPr>
        <p:spPr bwMode="auto"/>
        <p:txBody>
          <a:bodyPr/>
          <a:lstStyle/>
          <a:p>
            <a:pPr>
              <a:defRPr/>
            </a:pPr>
            <a:r>
              <a:rPr lang="en-US"/>
              <a:t>Click to edit Master title style</a:t>
            </a:r>
            <a:endParaRPr/>
          </a:p>
        </p:txBody>
      </p:sp>
      <p:sp>
        <p:nvSpPr>
          <p:cNvPr id="758687956"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97835441" name="Date Placeholder 3"/>
          <p:cNvSpPr>
            <a:spLocks noGrp="1"/>
          </p:cNvSpPr>
          <p:nvPr>
            <p:ph type="dt" sz="half" idx="10"/>
          </p:nvPr>
        </p:nvSpPr>
        <p:spPr bwMode="auto"/>
        <p:txBody>
          <a:bodyPr/>
          <a:lstStyle/>
          <a:p>
            <a:pPr>
              <a:defRPr/>
            </a:pPr>
            <a:fld id="{631B0CA1-912C-4995-A837-B6AC6D52D986}" type="datetime1">
              <a:rPr lang="en-US"/>
              <a:t>10/13/2026</a:t>
            </a:fld>
            <a:endParaRPr lang="en-US"/>
          </a:p>
        </p:txBody>
      </p:sp>
      <p:sp>
        <p:nvSpPr>
          <p:cNvPr id="309638560" name="Footer Placeholder 4"/>
          <p:cNvSpPr>
            <a:spLocks noGrp="1"/>
          </p:cNvSpPr>
          <p:nvPr>
            <p:ph type="ftr" sz="quarter" idx="11"/>
          </p:nvPr>
        </p:nvSpPr>
        <p:spPr bwMode="auto"/>
        <p:txBody>
          <a:bodyPr/>
          <a:lstStyle/>
          <a:p>
            <a:pPr>
              <a:defRPr/>
            </a:pPr>
            <a:endParaRPr lang="en-US"/>
          </a:p>
        </p:txBody>
      </p:sp>
      <p:sp>
        <p:nvSpPr>
          <p:cNvPr id="555020005"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229589540" name="Vertical Title 1"/>
          <p:cNvSpPr>
            <a:spLocks noGrp="1"/>
          </p:cNvSpPr>
          <p:nvPr>
            <p:ph type="title" orient="vert"/>
          </p:nvPr>
        </p:nvSpPr>
        <p:spPr bwMode="auto">
          <a:xfrm>
            <a:off x="8724900" y="365125"/>
            <a:ext cx="2628900" cy="5811838"/>
          </a:xfrm>
        </p:spPr>
        <p:txBody>
          <a:bodyPr vert="eaVert"/>
          <a:lstStyle/>
          <a:p>
            <a:pPr>
              <a:defRPr/>
            </a:pPr>
            <a:r>
              <a:rPr lang="en-US"/>
              <a:t>Click to edit Master title style</a:t>
            </a:r>
            <a:endParaRPr/>
          </a:p>
        </p:txBody>
      </p:sp>
      <p:sp>
        <p:nvSpPr>
          <p:cNvPr id="471122479" name="Vertical Text Placeholder 2"/>
          <p:cNvSpPr>
            <a:spLocks noGrp="1"/>
          </p:cNvSpPr>
          <p:nvPr>
            <p:ph type="body" orient="vert" idx="1"/>
          </p:nvPr>
        </p:nvSpPr>
        <p:spPr bwMode="auto">
          <a:xfrm>
            <a:off x="838200" y="365125"/>
            <a:ext cx="7734300" cy="5811838"/>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659523398" name="Date Placeholder 3"/>
          <p:cNvSpPr>
            <a:spLocks noGrp="1"/>
          </p:cNvSpPr>
          <p:nvPr>
            <p:ph type="dt" sz="half" idx="10"/>
          </p:nvPr>
        </p:nvSpPr>
        <p:spPr bwMode="auto"/>
        <p:txBody>
          <a:bodyPr/>
          <a:lstStyle/>
          <a:p>
            <a:pPr>
              <a:defRPr/>
            </a:pPr>
            <a:fld id="{DE6AEAC3-0B9F-4F5A-BA21-A2B8AF3D15A4}" type="datetime1">
              <a:rPr lang="en-US"/>
              <a:t>10/13/2026</a:t>
            </a:fld>
            <a:endParaRPr lang="en-US"/>
          </a:p>
        </p:txBody>
      </p:sp>
      <p:sp>
        <p:nvSpPr>
          <p:cNvPr id="646929722" name="Footer Placeholder 4"/>
          <p:cNvSpPr>
            <a:spLocks noGrp="1"/>
          </p:cNvSpPr>
          <p:nvPr>
            <p:ph type="ftr" sz="quarter" idx="11"/>
          </p:nvPr>
        </p:nvSpPr>
        <p:spPr bwMode="auto"/>
        <p:txBody>
          <a:bodyPr/>
          <a:lstStyle/>
          <a:p>
            <a:pPr>
              <a:defRPr/>
            </a:pPr>
            <a:endParaRPr lang="en-US"/>
          </a:p>
        </p:txBody>
      </p:sp>
      <p:sp>
        <p:nvSpPr>
          <p:cNvPr id="1142591046"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64695362" name="Title Placeholder 1"/>
          <p:cNvSpPr>
            <a:spLocks noGrp="1"/>
          </p:cNvSpPr>
          <p:nvPr>
            <p:ph type="title"/>
          </p:nvPr>
        </p:nvSpPr>
        <p:spPr bwMode="auto">
          <a:xfrm>
            <a:off x="838198" y="365124"/>
            <a:ext cx="10515600" cy="1325562"/>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1595900929" name="Text Placeholder 2"/>
          <p:cNvSpPr>
            <a:spLocks noGrp="1"/>
          </p:cNvSpPr>
          <p:nvPr>
            <p:ph type="body" idx="1"/>
          </p:nvPr>
        </p:nvSpPr>
        <p:spPr bwMode="auto">
          <a:xfrm>
            <a:off x="838198" y="1825624"/>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93863120" name="Date Placeholder 3"/>
          <p:cNvSpPr>
            <a:spLocks noGrp="1"/>
          </p:cNvSpPr>
          <p:nvPr>
            <p:ph type="dt" sz="half" idx="2"/>
          </p:nvPr>
        </p:nvSpPr>
        <p:spPr bwMode="auto">
          <a:xfrm>
            <a:off x="838198" y="6356349"/>
            <a:ext cx="27432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935B1B-DD4F-4347-AA3C-262A1CF98DB1}" type="datetime1">
              <a:rPr lang="en-US"/>
              <a:t>10/13/2026</a:t>
            </a:fld>
            <a:endParaRPr lang="en-US"/>
          </a:p>
        </p:txBody>
      </p:sp>
      <p:sp>
        <p:nvSpPr>
          <p:cNvPr id="611950082" name="Footer Placeholder 4"/>
          <p:cNvSpPr>
            <a:spLocks noGrp="1"/>
          </p:cNvSpPr>
          <p:nvPr>
            <p:ph type="ftr" sz="quarter" idx="3"/>
          </p:nvPr>
        </p:nvSpPr>
        <p:spPr bwMode="auto">
          <a:xfrm>
            <a:off x="4038598" y="6356349"/>
            <a:ext cx="41148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449012283" name="Slide Number Placeholder 5"/>
          <p:cNvSpPr>
            <a:spLocks noGrp="1"/>
          </p:cNvSpPr>
          <p:nvPr>
            <p:ph type="sldNum" sz="quarter" idx="4"/>
          </p:nvPr>
        </p:nvSpPr>
        <p:spPr bwMode="auto">
          <a:xfrm>
            <a:off x="8610599" y="6356349"/>
            <a:ext cx="27432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1488469810"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828912732"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25583122"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AFD0EBF-A5E7-4AE5-BB8E-941F9EE1E271}" type="datetime1">
              <a:rPr lang="en-US"/>
              <a:t>10/13/2026</a:t>
            </a:fld>
            <a:endParaRPr lang="en-US"/>
          </a:p>
        </p:txBody>
      </p:sp>
      <p:sp>
        <p:nvSpPr>
          <p:cNvPr id="813816303"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093925660"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emf"/><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8.emf"/><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1.emf"/><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svg"/><Relationship Id="rId12"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sv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sv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30758287" name="Title 6"/>
          <p:cNvSpPr>
            <a:spLocks noGrp="1"/>
          </p:cNvSpPr>
          <p:nvPr>
            <p:ph type="ctrTitle"/>
          </p:nvPr>
        </p:nvSpPr>
        <p:spPr bwMode="auto">
          <a:xfrm>
            <a:off x="4845124" y="1752783"/>
            <a:ext cx="7346876" cy="1067535"/>
          </a:xfrm>
        </p:spPr>
        <p:txBody>
          <a:bodyPr>
            <a:normAutofit/>
          </a:bodyPr>
          <a:lstStyle/>
          <a:p>
            <a:pPr>
              <a:defRPr/>
            </a:pPr>
            <a:r>
              <a:rPr lang="sl-SI" sz="3600" b="1" dirty="0">
                <a:solidFill>
                  <a:srgbClr val="FFFFFF"/>
                </a:solidFill>
                <a:latin typeface="Roboto Black" pitchFamily="34" charset="0"/>
                <a:ea typeface="Roboto Black" pitchFamily="34" charset="-122"/>
                <a:cs typeface="Roboto Black" pitchFamily="34" charset="-120"/>
              </a:rPr>
              <a:t>SLAIF — Slovenska tovarna UI</a:t>
            </a:r>
            <a:endParaRPr lang="sl-SI" sz="3600" dirty="0"/>
          </a:p>
        </p:txBody>
      </p:sp>
      <p:sp>
        <p:nvSpPr>
          <p:cNvPr id="1469975008" name="Subtitle 7"/>
          <p:cNvSpPr>
            <a:spLocks noGrp="1"/>
          </p:cNvSpPr>
          <p:nvPr>
            <p:ph type="subTitle" idx="1"/>
          </p:nvPr>
        </p:nvSpPr>
        <p:spPr bwMode="auto">
          <a:xfrm>
            <a:off x="4845125" y="3095263"/>
            <a:ext cx="6508674" cy="1794237"/>
          </a:xfrm>
        </p:spPr>
        <p:txBody>
          <a:bodyPr>
            <a:noAutofit/>
          </a:bodyPr>
          <a:lstStyle/>
          <a:p>
            <a:pPr>
              <a:lnSpc>
                <a:spcPct val="150000"/>
              </a:lnSpc>
            </a:pPr>
            <a:r>
              <a:rPr lang="en-SI" dirty="0"/>
              <a:t>3. </a:t>
            </a:r>
            <a:r>
              <a:rPr lang="en-SI" dirty="0" err="1"/>
              <a:t>Odprti</a:t>
            </a:r>
            <a:r>
              <a:rPr lang="en-SI" dirty="0"/>
              <a:t> dan SLAIF za </a:t>
            </a:r>
            <a:r>
              <a:rPr lang="en-SI" dirty="0" err="1"/>
              <a:t>gospodarstvo</a:t>
            </a:r>
            <a:br>
              <a:rPr lang="sl-SI" dirty="0"/>
            </a:br>
            <a:r>
              <a:rPr lang="en-SI" dirty="0"/>
              <a:t>Koper</a:t>
            </a:r>
            <a:r>
              <a:rPr lang="sl-SI" dirty="0"/>
              <a:t>, 1</a:t>
            </a:r>
            <a:r>
              <a:rPr lang="en-SI" dirty="0"/>
              <a:t>3</a:t>
            </a:r>
            <a:r>
              <a:rPr lang="sl-SI" dirty="0"/>
              <a:t>. </a:t>
            </a:r>
            <a:r>
              <a:rPr lang="en-SI" dirty="0" err="1"/>
              <a:t>oktober</a:t>
            </a:r>
            <a:r>
              <a:rPr lang="sl-SI" dirty="0"/>
              <a:t> 2026</a:t>
            </a:r>
          </a:p>
          <a:p>
            <a:pPr>
              <a:lnSpc>
                <a:spcPct val="150000"/>
              </a:lnSpc>
            </a:pPr>
            <a:r>
              <a:rPr lang="sl-SI" i="1" dirty="0">
                <a:solidFill>
                  <a:srgbClr val="A8C538"/>
                </a:solidFill>
                <a:ea typeface="Roboto Condensed" pitchFamily="34" charset="-122"/>
                <a:cs typeface="Roboto Condensed" pitchFamily="34" charset="-120"/>
              </a:rPr>
              <a:t>Prof. </a:t>
            </a:r>
            <a:r>
              <a:rPr lang="en-SI" i="1" dirty="0">
                <a:solidFill>
                  <a:srgbClr val="A8C538"/>
                </a:solidFill>
                <a:ea typeface="Roboto Condensed" pitchFamily="34" charset="-122"/>
                <a:cs typeface="Roboto Condensed" pitchFamily="34" charset="-120"/>
              </a:rPr>
              <a:t>dr. </a:t>
            </a:r>
            <a:r>
              <a:rPr lang="sl-SI" i="1" dirty="0">
                <a:solidFill>
                  <a:srgbClr val="A8C538"/>
                </a:solidFill>
                <a:ea typeface="Roboto Condensed" pitchFamily="34" charset="-122"/>
                <a:cs typeface="Roboto Condensed" pitchFamily="34" charset="-120"/>
              </a:rPr>
              <a:t>Sašo Džeroski – tehnični vodja</a:t>
            </a:r>
            <a:r>
              <a:rPr lang="en-US" i="1" dirty="0">
                <a:solidFill>
                  <a:srgbClr val="A8C538"/>
                </a:solidFill>
                <a:ea typeface="Roboto Condensed" pitchFamily="34" charset="-122"/>
                <a:cs typeface="Roboto Condensed" pitchFamily="34" charset="-120"/>
              </a:rPr>
              <a:t> HE </a:t>
            </a:r>
            <a:r>
              <a:rPr lang="en-US" i="1" dirty="0" err="1">
                <a:solidFill>
                  <a:srgbClr val="A8C538"/>
                </a:solidFill>
                <a:ea typeface="Roboto Condensed" pitchFamily="34" charset="-122"/>
                <a:cs typeface="Roboto Condensed" pitchFamily="34" charset="-120"/>
              </a:rPr>
              <a:t>projekta</a:t>
            </a:r>
            <a:r>
              <a:rPr lang="en-US" i="1" dirty="0">
                <a:solidFill>
                  <a:srgbClr val="A8C538"/>
                </a:solidFill>
                <a:ea typeface="Roboto Condensed" pitchFamily="34" charset="-122"/>
                <a:cs typeface="Roboto Condensed" pitchFamily="34" charset="-120"/>
              </a:rPr>
              <a:t> SLAIF</a:t>
            </a:r>
            <a:endParaRPr lang="sl-SI" i="1" dirty="0">
              <a:solidFill>
                <a:srgbClr val="A8C538"/>
              </a:solidFill>
              <a:ea typeface="Roboto Condensed" pitchFamily="34" charset="-122"/>
              <a:cs typeface="Roboto Condensed" pitchFamily="34" charset="-120"/>
            </a:endParaRPr>
          </a:p>
          <a:p>
            <a:endParaRPr lang="sl-SI" dirty="0"/>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7041DD3-BA12-78A1-76C1-5807B95D1300}"/>
            </a:ext>
          </a:extLst>
        </p:cNvPr>
        <p:cNvGrpSpPr/>
        <p:nvPr/>
      </p:nvGrpSpPr>
      <p:grpSpPr bwMode="auto">
        <a:xfrm>
          <a:off x="0" y="0"/>
          <a:ext cx="0" cy="0"/>
          <a:chOff x="0" y="0"/>
          <a:chExt cx="0" cy="0"/>
        </a:xfrm>
      </p:grpSpPr>
      <p:sp>
        <p:nvSpPr>
          <p:cNvPr id="961444512" name="Title 3">
            <a:extLst>
              <a:ext uri="{FF2B5EF4-FFF2-40B4-BE49-F238E27FC236}">
                <a16:creationId xmlns:a16="http://schemas.microsoft.com/office/drawing/2014/main" id="{A2E3B051-C364-1486-BBCE-A793A2DC02CB}"/>
              </a:ext>
            </a:extLst>
          </p:cNvPr>
          <p:cNvSpPr>
            <a:spLocks noGrp="1"/>
          </p:cNvSpPr>
          <p:nvPr>
            <p:ph type="title"/>
          </p:nvPr>
        </p:nvSpPr>
        <p:spPr bwMode="auto">
          <a:xfrm>
            <a:off x="838198" y="128154"/>
            <a:ext cx="10515600" cy="756146"/>
          </a:xfrm>
        </p:spPr>
        <p:txBody>
          <a:bodyPr vert="horz" lIns="91440" tIns="45720" rIns="91440" bIns="45720" rtlCol="0" anchor="b">
            <a:normAutofit/>
          </a:bodyPr>
          <a:lstStyle/>
          <a:p>
            <a:r>
              <a:rPr lang="sl-SI" dirty="0">
                <a:solidFill>
                  <a:srgbClr val="2D88A1"/>
                </a:solidFill>
              </a:rPr>
              <a:t>KAJ SO TOVARNE UI?</a:t>
            </a:r>
          </a:p>
        </p:txBody>
      </p:sp>
      <p:sp>
        <p:nvSpPr>
          <p:cNvPr id="194152405" name="Slide Number Placeholder 10">
            <a:extLst>
              <a:ext uri="{FF2B5EF4-FFF2-40B4-BE49-F238E27FC236}">
                <a16:creationId xmlns:a16="http://schemas.microsoft.com/office/drawing/2014/main" id="{98D44E3D-2BB1-CBC2-B280-94C9AA0997A4}"/>
              </a:ext>
            </a:extLst>
          </p:cNvPr>
          <p:cNvSpPr>
            <a:spLocks noGrp="1"/>
          </p:cNvSpPr>
          <p:nvPr>
            <p:ph type="sldNum" sz="quarter" idx="12"/>
          </p:nvPr>
        </p:nvSpPr>
        <p:spPr bwMode="auto"/>
        <p:txBody>
          <a:bodyPr/>
          <a:lstStyle/>
          <a:p>
            <a:pPr>
              <a:defRPr/>
            </a:pPr>
            <a:fld id="{0CE68F04-8C45-4A80-901C-428EAFDC5CAA}" type="slidenum">
              <a:rPr lang="sl-SI" smtClean="0"/>
              <a:t>2</a:t>
            </a:fld>
            <a:endParaRPr lang="sl-SI" dirty="0"/>
          </a:p>
        </p:txBody>
      </p:sp>
      <p:sp>
        <p:nvSpPr>
          <p:cNvPr id="4" name="Content Placeholder 10">
            <a:extLst>
              <a:ext uri="{FF2B5EF4-FFF2-40B4-BE49-F238E27FC236}">
                <a16:creationId xmlns:a16="http://schemas.microsoft.com/office/drawing/2014/main" id="{CB54837D-B91C-550C-12FA-5841A5F2B49B}"/>
              </a:ext>
            </a:extLst>
          </p:cNvPr>
          <p:cNvSpPr>
            <a:spLocks noGrp="1"/>
          </p:cNvSpPr>
          <p:nvPr>
            <p:ph idx="1"/>
          </p:nvPr>
        </p:nvSpPr>
        <p:spPr bwMode="auto">
          <a:xfrm>
            <a:off x="871249" y="1287980"/>
            <a:ext cx="11039397" cy="4947567"/>
          </a:xfrm>
        </p:spPr>
        <p:txBody>
          <a:bodyPr>
            <a:noAutofit/>
          </a:bodyPr>
          <a:lstStyle/>
          <a:p>
            <a:pPr marL="0" indent="0">
              <a:lnSpc>
                <a:spcPct val="100000"/>
              </a:lnSpc>
              <a:buNone/>
            </a:pPr>
            <a:r>
              <a:rPr lang="sl-SI" sz="2400" i="1" dirty="0"/>
              <a:t>Kratek odgovor: </a:t>
            </a:r>
            <a:r>
              <a:rPr lang="sl-SI" sz="2400" b="1" i="1" dirty="0"/>
              <a:t>Tovarne UI (AI factories) so infrastruktura za UI</a:t>
            </a:r>
            <a:endParaRPr lang="sl-SI" sz="2400" dirty="0"/>
          </a:p>
          <a:p>
            <a:pPr>
              <a:lnSpc>
                <a:spcPct val="100000"/>
              </a:lnSpc>
            </a:pPr>
            <a:r>
              <a:rPr lang="sl-SI" sz="2400" dirty="0"/>
              <a:t>V 20. stoletju so države gradile ceste in električna omrežja </a:t>
            </a:r>
          </a:p>
          <a:p>
            <a:pPr>
              <a:lnSpc>
                <a:spcPct val="100000"/>
              </a:lnSpc>
            </a:pPr>
            <a:r>
              <a:rPr lang="sl-SI" sz="2400" dirty="0"/>
              <a:t>V 21. stoletju morajo graditi tudi infrastrukturo za UI (ker zahtevata gradnja in prilagajanje generativnih modelov visokokozmogljive računalnike=HPC) </a:t>
            </a:r>
          </a:p>
          <a:p>
            <a:pPr>
              <a:lnSpc>
                <a:spcPct val="100000"/>
              </a:lnSpc>
            </a:pPr>
            <a:r>
              <a:rPr lang="sl-SI" sz="2400" dirty="0"/>
              <a:t>To je vprašanje tehnološke suverenosti in globalne konkurenčnosti</a:t>
            </a:r>
          </a:p>
          <a:p>
            <a:pPr marL="0" indent="0">
              <a:lnSpc>
                <a:spcPct val="100000"/>
              </a:lnSpc>
              <a:buNone/>
            </a:pPr>
            <a:endParaRPr lang="sl-SI" sz="2400" b="1" dirty="0"/>
          </a:p>
          <a:p>
            <a:pPr marL="0" indent="0">
              <a:lnSpc>
                <a:spcPct val="100000"/>
              </a:lnSpc>
              <a:buNone/>
            </a:pPr>
            <a:r>
              <a:rPr lang="sl-SI" sz="2400" b="1" dirty="0"/>
              <a:t>Slovenska tovarna UI (SLAIF)</a:t>
            </a:r>
            <a:r>
              <a:rPr lang="sl-SI" sz="2400" dirty="0"/>
              <a:t> nam bo omogočila, </a:t>
            </a:r>
          </a:p>
          <a:p>
            <a:pPr marL="0" indent="0">
              <a:lnSpc>
                <a:spcPct val="100000"/>
              </a:lnSpc>
              <a:buNone/>
            </a:pPr>
            <a:r>
              <a:rPr lang="sl-SI" sz="2400" dirty="0"/>
              <a:t>da Slovenija ni zgolj uporabnica umetne inteligence,</a:t>
            </a:r>
          </a:p>
          <a:p>
            <a:pPr marL="0" indent="0">
              <a:lnSpc>
                <a:spcPct val="100000"/>
              </a:lnSpc>
              <a:buNone/>
            </a:pPr>
            <a:r>
              <a:rPr lang="sl-SI" sz="2400" dirty="0"/>
              <a:t>temveč </a:t>
            </a:r>
            <a:r>
              <a:rPr lang="sl-SI" sz="2400" b="1" dirty="0"/>
              <a:t>aktivna soustvarjalka evropske tehnološke suverenosti </a:t>
            </a:r>
          </a:p>
          <a:p>
            <a:pPr marL="0" indent="0">
              <a:lnSpc>
                <a:spcPct val="100000"/>
              </a:lnSpc>
              <a:buNone/>
            </a:pPr>
            <a:r>
              <a:rPr lang="sl-SI" sz="2400" b="1" dirty="0"/>
              <a:t>in globalne konkurenčnosti</a:t>
            </a:r>
            <a:endParaRPr lang="sl-SI" sz="2400" dirty="0"/>
          </a:p>
          <a:p>
            <a:pPr>
              <a:lnSpc>
                <a:spcPct val="100000"/>
              </a:lnSpc>
            </a:pPr>
            <a:endParaRPr lang="sl-SI" sz="2400" dirty="0"/>
          </a:p>
        </p:txBody>
      </p:sp>
    </p:spTree>
    <p:extLst>
      <p:ext uri="{BB962C8B-B14F-4D97-AF65-F5344CB8AC3E}">
        <p14:creationId xmlns:p14="http://schemas.microsoft.com/office/powerpoint/2010/main" val="255825925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D654D64-1B52-DD19-ED63-2D8EF142CEA2}"/>
            </a:ext>
          </a:extLst>
        </p:cNvPr>
        <p:cNvGrpSpPr/>
        <p:nvPr/>
      </p:nvGrpSpPr>
      <p:grpSpPr bwMode="auto">
        <a:xfrm>
          <a:off x="0" y="0"/>
          <a:ext cx="0" cy="0"/>
          <a:chOff x="0" y="0"/>
          <a:chExt cx="0" cy="0"/>
        </a:xfrm>
      </p:grpSpPr>
      <p:sp>
        <p:nvSpPr>
          <p:cNvPr id="961444512" name="Title 3">
            <a:extLst>
              <a:ext uri="{FF2B5EF4-FFF2-40B4-BE49-F238E27FC236}">
                <a16:creationId xmlns:a16="http://schemas.microsoft.com/office/drawing/2014/main" id="{FA351FEF-A89F-8DF1-A144-1841657D0E58}"/>
              </a:ext>
            </a:extLst>
          </p:cNvPr>
          <p:cNvSpPr>
            <a:spLocks noGrp="1"/>
          </p:cNvSpPr>
          <p:nvPr>
            <p:ph type="title"/>
          </p:nvPr>
        </p:nvSpPr>
        <p:spPr bwMode="auto">
          <a:xfrm>
            <a:off x="838198" y="128154"/>
            <a:ext cx="10515600" cy="756146"/>
          </a:xfrm>
        </p:spPr>
        <p:txBody>
          <a:bodyPr vert="horz" lIns="91440" tIns="45720" rIns="91440" bIns="45720" rtlCol="0" anchor="b">
            <a:normAutofit/>
          </a:bodyPr>
          <a:lstStyle/>
          <a:p>
            <a:r>
              <a:rPr lang="sl-SI" dirty="0">
                <a:solidFill>
                  <a:srgbClr val="2D88A1"/>
                </a:solidFill>
              </a:rPr>
              <a:t>KAJ SO TOVARNE UI?</a:t>
            </a:r>
          </a:p>
        </p:txBody>
      </p:sp>
      <p:sp>
        <p:nvSpPr>
          <p:cNvPr id="194152405" name="Slide Number Placeholder 10">
            <a:extLst>
              <a:ext uri="{FF2B5EF4-FFF2-40B4-BE49-F238E27FC236}">
                <a16:creationId xmlns:a16="http://schemas.microsoft.com/office/drawing/2014/main" id="{1033EEB3-3B5D-8952-E525-92B041E2E215}"/>
              </a:ext>
            </a:extLst>
          </p:cNvPr>
          <p:cNvSpPr>
            <a:spLocks noGrp="1"/>
          </p:cNvSpPr>
          <p:nvPr>
            <p:ph type="sldNum" sz="quarter" idx="12"/>
          </p:nvPr>
        </p:nvSpPr>
        <p:spPr bwMode="auto"/>
        <p:txBody>
          <a:bodyPr/>
          <a:lstStyle/>
          <a:p>
            <a:pPr>
              <a:defRPr/>
            </a:pPr>
            <a:fld id="{0CE68F04-8C45-4A80-901C-428EAFDC5CAA}" type="slidenum">
              <a:rPr lang="sl-SI" smtClean="0"/>
              <a:t>3</a:t>
            </a:fld>
            <a:endParaRPr lang="sl-SI" dirty="0"/>
          </a:p>
        </p:txBody>
      </p:sp>
      <p:sp>
        <p:nvSpPr>
          <p:cNvPr id="4" name="Content Placeholder 10">
            <a:extLst>
              <a:ext uri="{FF2B5EF4-FFF2-40B4-BE49-F238E27FC236}">
                <a16:creationId xmlns:a16="http://schemas.microsoft.com/office/drawing/2014/main" id="{D53C74A7-3191-20B0-9DA9-4DAFABED472C}"/>
              </a:ext>
            </a:extLst>
          </p:cNvPr>
          <p:cNvSpPr>
            <a:spLocks noGrp="1"/>
          </p:cNvSpPr>
          <p:nvPr>
            <p:ph idx="1"/>
          </p:nvPr>
        </p:nvSpPr>
        <p:spPr bwMode="auto">
          <a:xfrm>
            <a:off x="871249" y="1030074"/>
            <a:ext cx="11039397" cy="5417618"/>
          </a:xfrm>
        </p:spPr>
        <p:txBody>
          <a:bodyPr>
            <a:noAutofit/>
          </a:bodyPr>
          <a:lstStyle/>
          <a:p>
            <a:pPr marL="0" indent="0">
              <a:lnSpc>
                <a:spcPct val="100000"/>
              </a:lnSpc>
              <a:buNone/>
            </a:pPr>
            <a:r>
              <a:rPr lang="sl-SI" sz="2400" b="1" dirty="0"/>
              <a:t>Tovarne UI znižujejo ovire za uvajanje UI v prakso</a:t>
            </a:r>
            <a:endParaRPr lang="sl-SI" sz="2400" dirty="0"/>
          </a:p>
          <a:p>
            <a:pPr>
              <a:lnSpc>
                <a:spcPct val="100000"/>
              </a:lnSpc>
            </a:pPr>
            <a:r>
              <a:rPr lang="sl-SI" sz="2400" dirty="0"/>
              <a:t>Ponujajo širok in celovit nabor storitev za industrijo in raziskovalce, ki so potrebne za razvoj evropskih modelov (generativne) UI in njihovo uporabo </a:t>
            </a:r>
          </a:p>
          <a:p>
            <a:pPr marL="0" indent="0">
              <a:lnSpc>
                <a:spcPct val="100000"/>
              </a:lnSpc>
              <a:buNone/>
            </a:pPr>
            <a:r>
              <a:rPr lang="sl-SI" sz="2400" b="1" dirty="0"/>
              <a:t>Tovarne imajo dve glavni komponenti:</a:t>
            </a:r>
            <a:endParaRPr lang="sl-SI" sz="2400" dirty="0"/>
          </a:p>
          <a:p>
            <a:pPr>
              <a:lnSpc>
                <a:spcPct val="100000"/>
              </a:lnSpc>
              <a:buFont typeface="Arial" panose="020B0604020202020204" pitchFamily="34" charset="0"/>
              <a:buChar char="•"/>
            </a:pPr>
            <a:r>
              <a:rPr lang="sl-SI" sz="2400" dirty="0"/>
              <a:t>Superračunalnik, optimiziran za UI</a:t>
            </a:r>
          </a:p>
          <a:p>
            <a:pPr>
              <a:lnSpc>
                <a:spcPct val="100000"/>
              </a:lnSpc>
              <a:buFont typeface="Arial" panose="020B0604020202020204" pitchFamily="34" charset="0"/>
              <a:buChar char="•"/>
            </a:pPr>
            <a:r>
              <a:rPr lang="sl-SI" sz="2400" dirty="0"/>
              <a:t>Storitve in dejavnosti tovarne UI</a:t>
            </a:r>
          </a:p>
          <a:p>
            <a:pPr marL="0" indent="0">
              <a:lnSpc>
                <a:spcPct val="100000"/>
              </a:lnSpc>
              <a:buNone/>
            </a:pPr>
            <a:r>
              <a:rPr lang="sl-SI" sz="2400" b="1" dirty="0"/>
              <a:t>Tovarne UI združujejo:</a:t>
            </a:r>
            <a:endParaRPr lang="sl-SI" sz="2400" dirty="0"/>
          </a:p>
          <a:p>
            <a:pPr>
              <a:lnSpc>
                <a:spcPct val="100000"/>
              </a:lnSpc>
              <a:buFont typeface="Arial" panose="020B0604020202020204" pitchFamily="34" charset="0"/>
              <a:buChar char="•"/>
            </a:pPr>
            <a:r>
              <a:rPr lang="sl-SI" sz="2400" dirty="0"/>
              <a:t>Računsko moč</a:t>
            </a:r>
          </a:p>
          <a:p>
            <a:pPr>
              <a:lnSpc>
                <a:spcPct val="100000"/>
              </a:lnSpc>
              <a:buFont typeface="Arial" panose="020B0604020202020204" pitchFamily="34" charset="0"/>
              <a:buChar char="•"/>
            </a:pPr>
            <a:r>
              <a:rPr lang="sl-SI" sz="2400" dirty="0"/>
              <a:t>Algoritme in delovne tokove</a:t>
            </a:r>
          </a:p>
          <a:p>
            <a:pPr>
              <a:lnSpc>
                <a:spcPct val="100000"/>
              </a:lnSpc>
              <a:buFont typeface="Arial" panose="020B0604020202020204" pitchFamily="34" charset="0"/>
              <a:buChar char="•"/>
            </a:pPr>
            <a:r>
              <a:rPr lang="sl-SI" sz="2400" dirty="0"/>
              <a:t>Podatke in modele</a:t>
            </a:r>
          </a:p>
          <a:p>
            <a:pPr>
              <a:lnSpc>
                <a:spcPct val="100000"/>
              </a:lnSpc>
              <a:buFont typeface="Arial" panose="020B0604020202020204" pitchFamily="34" charset="0"/>
              <a:buChar char="•"/>
            </a:pPr>
            <a:r>
              <a:rPr lang="sl-SI" sz="2400" dirty="0"/>
              <a:t>Veščine, znanje in talente</a:t>
            </a:r>
          </a:p>
          <a:p>
            <a:pPr>
              <a:lnSpc>
                <a:spcPct val="100000"/>
              </a:lnSpc>
            </a:pPr>
            <a:endParaRPr lang="sl-SI" sz="2400" dirty="0"/>
          </a:p>
        </p:txBody>
      </p:sp>
      <p:pic>
        <p:nvPicPr>
          <p:cNvPr id="3" name="Picture 2">
            <a:extLst>
              <a:ext uri="{FF2B5EF4-FFF2-40B4-BE49-F238E27FC236}">
                <a16:creationId xmlns:a16="http://schemas.microsoft.com/office/drawing/2014/main" id="{59A086A9-4025-2D9E-488C-02EC3AE2C8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9096476" y="2385960"/>
            <a:ext cx="2662904" cy="3752274"/>
          </a:xfrm>
          <a:prstGeom prst="rect">
            <a:avLst/>
          </a:prstGeom>
        </p:spPr>
      </p:pic>
    </p:spTree>
    <p:extLst>
      <p:ext uri="{BB962C8B-B14F-4D97-AF65-F5344CB8AC3E}">
        <p14:creationId xmlns:p14="http://schemas.microsoft.com/office/powerpoint/2010/main" val="22528200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D1AC60B-F23F-3048-579D-1A5F4173362D}"/>
            </a:ext>
          </a:extLst>
        </p:cNvPr>
        <p:cNvGrpSpPr/>
        <p:nvPr/>
      </p:nvGrpSpPr>
      <p:grpSpPr bwMode="auto">
        <a:xfrm>
          <a:off x="0" y="0"/>
          <a:ext cx="0" cy="0"/>
          <a:chOff x="0" y="0"/>
          <a:chExt cx="0" cy="0"/>
        </a:xfrm>
      </p:grpSpPr>
      <p:sp>
        <p:nvSpPr>
          <p:cNvPr id="961444512" name="Title 3">
            <a:extLst>
              <a:ext uri="{FF2B5EF4-FFF2-40B4-BE49-F238E27FC236}">
                <a16:creationId xmlns:a16="http://schemas.microsoft.com/office/drawing/2014/main" id="{DD9EDCF6-D992-E8C8-0623-901FBBE3DCC3}"/>
              </a:ext>
            </a:extLst>
          </p:cNvPr>
          <p:cNvSpPr>
            <a:spLocks noGrp="1"/>
          </p:cNvSpPr>
          <p:nvPr>
            <p:ph type="title"/>
          </p:nvPr>
        </p:nvSpPr>
        <p:spPr bwMode="auto">
          <a:xfrm>
            <a:off x="838198" y="128154"/>
            <a:ext cx="10515600" cy="756146"/>
          </a:xfrm>
        </p:spPr>
        <p:txBody>
          <a:bodyPr vert="horz" lIns="91440" tIns="45720" rIns="91440" bIns="45720" rtlCol="0" anchor="b">
            <a:normAutofit/>
          </a:bodyPr>
          <a:lstStyle/>
          <a:p>
            <a:r>
              <a:rPr lang="sl-SI" dirty="0">
                <a:solidFill>
                  <a:srgbClr val="2D88A1"/>
                </a:solidFill>
              </a:rPr>
              <a:t>SLAIF – SLOVENSKA TOVARNA UI</a:t>
            </a:r>
          </a:p>
        </p:txBody>
      </p:sp>
      <p:sp>
        <p:nvSpPr>
          <p:cNvPr id="194152405" name="Slide Number Placeholder 10">
            <a:extLst>
              <a:ext uri="{FF2B5EF4-FFF2-40B4-BE49-F238E27FC236}">
                <a16:creationId xmlns:a16="http://schemas.microsoft.com/office/drawing/2014/main" id="{685BAF52-D1CD-1A00-18F3-EF1ADA181B7A}"/>
              </a:ext>
            </a:extLst>
          </p:cNvPr>
          <p:cNvSpPr>
            <a:spLocks noGrp="1"/>
          </p:cNvSpPr>
          <p:nvPr>
            <p:ph type="sldNum" sz="quarter" idx="12"/>
          </p:nvPr>
        </p:nvSpPr>
        <p:spPr bwMode="auto"/>
        <p:txBody>
          <a:bodyPr/>
          <a:lstStyle/>
          <a:p>
            <a:pPr>
              <a:defRPr/>
            </a:pPr>
            <a:fld id="{0CE68F04-8C45-4A80-901C-428EAFDC5CAA}" type="slidenum">
              <a:rPr lang="sl-SI" smtClean="0"/>
              <a:t>4</a:t>
            </a:fld>
            <a:endParaRPr lang="sl-SI" dirty="0"/>
          </a:p>
        </p:txBody>
      </p:sp>
      <p:sp>
        <p:nvSpPr>
          <p:cNvPr id="4" name="Content Placeholder 10">
            <a:extLst>
              <a:ext uri="{FF2B5EF4-FFF2-40B4-BE49-F238E27FC236}">
                <a16:creationId xmlns:a16="http://schemas.microsoft.com/office/drawing/2014/main" id="{449C0B7F-5D91-1EE0-C07E-4B61829FE719}"/>
              </a:ext>
            </a:extLst>
          </p:cNvPr>
          <p:cNvSpPr>
            <a:spLocks noGrp="1"/>
          </p:cNvSpPr>
          <p:nvPr>
            <p:ph idx="1"/>
          </p:nvPr>
        </p:nvSpPr>
        <p:spPr bwMode="auto">
          <a:xfrm>
            <a:off x="871249" y="1030074"/>
            <a:ext cx="11039397" cy="5417618"/>
          </a:xfrm>
        </p:spPr>
        <p:txBody>
          <a:bodyPr>
            <a:noAutofit/>
          </a:bodyPr>
          <a:lstStyle/>
          <a:p>
            <a:pPr marL="0" indent="0">
              <a:lnSpc>
                <a:spcPct val="100000"/>
              </a:lnSpc>
              <a:buNone/>
            </a:pPr>
            <a:r>
              <a:rPr lang="sl-SI" sz="2200" dirty="0"/>
              <a:t>Dva projekta, skupna vrednost 135 mio EUR, sofinancerki sta EK in RS (MVZI)</a:t>
            </a:r>
          </a:p>
          <a:p>
            <a:pPr>
              <a:lnSpc>
                <a:spcPct val="100000"/>
              </a:lnSpc>
            </a:pPr>
            <a:r>
              <a:rPr lang="sl-SI" sz="2200" dirty="0"/>
              <a:t>Superračunalnik, optimiziran za UI, 123.32 mio EUR</a:t>
            </a:r>
          </a:p>
          <a:p>
            <a:pPr lvl="1">
              <a:lnSpc>
                <a:spcPct val="100000"/>
              </a:lnSpc>
            </a:pPr>
            <a:r>
              <a:rPr lang="sl-SI" sz="2200" dirty="0"/>
              <a:t>Sofinanciran iz programa Digital Europe</a:t>
            </a:r>
          </a:p>
          <a:p>
            <a:pPr lvl="1">
              <a:lnSpc>
                <a:spcPct val="100000"/>
              </a:lnSpc>
            </a:pPr>
            <a:r>
              <a:rPr lang="sl-SI" sz="2200" dirty="0"/>
              <a:t>Konzorcij projekta sestavljajo </a:t>
            </a:r>
          </a:p>
          <a:p>
            <a:pPr lvl="1">
              <a:lnSpc>
                <a:spcPct val="100000"/>
              </a:lnSpc>
            </a:pPr>
            <a:endParaRPr lang="sl-SI" sz="2200" dirty="0"/>
          </a:p>
          <a:p>
            <a:pPr marL="457200" lvl="1" indent="0">
              <a:lnSpc>
                <a:spcPct val="100000"/>
              </a:lnSpc>
              <a:buNone/>
            </a:pPr>
            <a:endParaRPr lang="sl-SI" sz="2200" dirty="0"/>
          </a:p>
          <a:p>
            <a:pPr>
              <a:lnSpc>
                <a:spcPct val="100000"/>
              </a:lnSpc>
            </a:pPr>
            <a:r>
              <a:rPr lang="sl-SI" sz="2200" dirty="0"/>
              <a:t>Tovarna UI, storitve in dejavnosti, 11.68 mio EUR</a:t>
            </a:r>
          </a:p>
          <a:p>
            <a:pPr lvl="1">
              <a:lnSpc>
                <a:spcPct val="100000"/>
              </a:lnSpc>
            </a:pPr>
            <a:r>
              <a:rPr lang="sl-SI" sz="2200" dirty="0"/>
              <a:t>Sofinanciran iz programa Horizon Europe</a:t>
            </a:r>
          </a:p>
          <a:p>
            <a:pPr lvl="1">
              <a:lnSpc>
                <a:spcPct val="100000"/>
              </a:lnSpc>
            </a:pPr>
            <a:r>
              <a:rPr lang="sl-SI" sz="2200" dirty="0"/>
              <a:t>Konzorcij projekta sestavljajo</a:t>
            </a:r>
          </a:p>
          <a:p>
            <a:pPr lvl="1">
              <a:lnSpc>
                <a:spcPct val="100000"/>
              </a:lnSpc>
            </a:pPr>
            <a:endParaRPr lang="sl-SI" sz="2200" dirty="0"/>
          </a:p>
          <a:p>
            <a:pPr lvl="1">
              <a:lnSpc>
                <a:spcPct val="100000"/>
              </a:lnSpc>
            </a:pPr>
            <a:endParaRPr lang="sl-SI" sz="2200" dirty="0"/>
          </a:p>
          <a:p>
            <a:pPr lvl="1">
              <a:lnSpc>
                <a:spcPct val="100000"/>
              </a:lnSpc>
            </a:pPr>
            <a:endParaRPr lang="sl-SI" sz="2200" dirty="0"/>
          </a:p>
        </p:txBody>
      </p:sp>
      <p:pic>
        <p:nvPicPr>
          <p:cNvPr id="2" name="Picture 1">
            <a:extLst>
              <a:ext uri="{FF2B5EF4-FFF2-40B4-BE49-F238E27FC236}">
                <a16:creationId xmlns:a16="http://schemas.microsoft.com/office/drawing/2014/main" id="{94CDD5B4-1861-1BAE-561A-9CD1CB9EE8E4}"/>
              </a:ext>
            </a:extLst>
          </p:cNvPr>
          <p:cNvPicPr>
            <a:picLocks noChangeAspect="1"/>
          </p:cNvPicPr>
          <p:nvPr/>
        </p:nvPicPr>
        <p:blipFill>
          <a:blip r:embed="rId3"/>
          <a:stretch>
            <a:fillRect/>
          </a:stretch>
        </p:blipFill>
        <p:spPr>
          <a:xfrm>
            <a:off x="1323813" y="2689287"/>
            <a:ext cx="2470394" cy="839918"/>
          </a:xfrm>
          <a:prstGeom prst="rect">
            <a:avLst/>
          </a:prstGeom>
        </p:spPr>
      </p:pic>
      <p:pic>
        <p:nvPicPr>
          <p:cNvPr id="3" name="Picture 2">
            <a:extLst>
              <a:ext uri="{FF2B5EF4-FFF2-40B4-BE49-F238E27FC236}">
                <a16:creationId xmlns:a16="http://schemas.microsoft.com/office/drawing/2014/main" id="{7506D053-C647-1CE0-5F9C-93D4C9C9DA8B}"/>
              </a:ext>
            </a:extLst>
          </p:cNvPr>
          <p:cNvPicPr>
            <a:picLocks noChangeAspect="1"/>
          </p:cNvPicPr>
          <p:nvPr/>
        </p:nvPicPr>
        <p:blipFill>
          <a:blip r:embed="rId4"/>
          <a:stretch>
            <a:fillRect/>
          </a:stretch>
        </p:blipFill>
        <p:spPr>
          <a:xfrm>
            <a:off x="4428415" y="2804244"/>
            <a:ext cx="1739616" cy="676145"/>
          </a:xfrm>
          <a:prstGeom prst="rect">
            <a:avLst/>
          </a:prstGeom>
        </p:spPr>
      </p:pic>
      <p:pic>
        <p:nvPicPr>
          <p:cNvPr id="5" name="Picture 4">
            <a:extLst>
              <a:ext uri="{FF2B5EF4-FFF2-40B4-BE49-F238E27FC236}">
                <a16:creationId xmlns:a16="http://schemas.microsoft.com/office/drawing/2014/main" id="{D567C7F7-C122-594E-D8F3-500237876835}"/>
              </a:ext>
            </a:extLst>
          </p:cNvPr>
          <p:cNvPicPr>
            <a:picLocks noChangeAspect="1"/>
          </p:cNvPicPr>
          <p:nvPr/>
        </p:nvPicPr>
        <p:blipFill>
          <a:blip r:embed="rId5"/>
          <a:stretch>
            <a:fillRect/>
          </a:stretch>
        </p:blipFill>
        <p:spPr>
          <a:xfrm>
            <a:off x="6886139" y="2731358"/>
            <a:ext cx="1767368" cy="617369"/>
          </a:xfrm>
          <a:prstGeom prst="rect">
            <a:avLst/>
          </a:prstGeom>
        </p:spPr>
      </p:pic>
      <p:pic>
        <p:nvPicPr>
          <p:cNvPr id="6" name="Picture 5">
            <a:extLst>
              <a:ext uri="{FF2B5EF4-FFF2-40B4-BE49-F238E27FC236}">
                <a16:creationId xmlns:a16="http://schemas.microsoft.com/office/drawing/2014/main" id="{C82D63B4-2E7E-2ED6-EBDE-DCDDA47D185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41159" b="33269"/>
          <a:stretch/>
        </p:blipFill>
        <p:spPr>
          <a:xfrm>
            <a:off x="33811" y="4528135"/>
            <a:ext cx="12069158" cy="1736034"/>
          </a:xfrm>
          <a:prstGeom prst="rect">
            <a:avLst/>
          </a:prstGeom>
        </p:spPr>
      </p:pic>
    </p:spTree>
    <p:extLst>
      <p:ext uri="{BB962C8B-B14F-4D97-AF65-F5344CB8AC3E}">
        <p14:creationId xmlns:p14="http://schemas.microsoft.com/office/powerpoint/2010/main" val="120783890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5D3A7F0-0A21-711B-195E-5AA5327A30A5}"/>
            </a:ext>
          </a:extLst>
        </p:cNvPr>
        <p:cNvGrpSpPr/>
        <p:nvPr/>
      </p:nvGrpSpPr>
      <p:grpSpPr bwMode="auto">
        <a:xfrm>
          <a:off x="0" y="0"/>
          <a:ext cx="0" cy="0"/>
          <a:chOff x="0" y="0"/>
          <a:chExt cx="0" cy="0"/>
        </a:xfrm>
      </p:grpSpPr>
      <p:sp>
        <p:nvSpPr>
          <p:cNvPr id="961444512" name="Title 3">
            <a:extLst>
              <a:ext uri="{FF2B5EF4-FFF2-40B4-BE49-F238E27FC236}">
                <a16:creationId xmlns:a16="http://schemas.microsoft.com/office/drawing/2014/main" id="{C1B4E77E-4519-9E4A-75B6-C3932A83D6BB}"/>
              </a:ext>
            </a:extLst>
          </p:cNvPr>
          <p:cNvSpPr>
            <a:spLocks noGrp="1"/>
          </p:cNvSpPr>
          <p:nvPr>
            <p:ph type="title"/>
          </p:nvPr>
        </p:nvSpPr>
        <p:spPr bwMode="auto">
          <a:xfrm>
            <a:off x="838198" y="128154"/>
            <a:ext cx="10515600" cy="756146"/>
          </a:xfrm>
        </p:spPr>
        <p:txBody>
          <a:bodyPr vert="horz" lIns="91440" tIns="45720" rIns="91440" bIns="45720" rtlCol="0" anchor="b">
            <a:normAutofit/>
          </a:bodyPr>
          <a:lstStyle/>
          <a:p>
            <a:r>
              <a:rPr lang="sl-SI" dirty="0">
                <a:solidFill>
                  <a:srgbClr val="2D88A1"/>
                </a:solidFill>
              </a:rPr>
              <a:t>SLAIF – SUPERRAČUNALNIK</a:t>
            </a:r>
          </a:p>
        </p:txBody>
      </p:sp>
      <p:sp>
        <p:nvSpPr>
          <p:cNvPr id="194152405" name="Slide Number Placeholder 10">
            <a:extLst>
              <a:ext uri="{FF2B5EF4-FFF2-40B4-BE49-F238E27FC236}">
                <a16:creationId xmlns:a16="http://schemas.microsoft.com/office/drawing/2014/main" id="{C9ACCE26-6C78-11A5-1361-FB6E9739EEB1}"/>
              </a:ext>
            </a:extLst>
          </p:cNvPr>
          <p:cNvSpPr>
            <a:spLocks noGrp="1"/>
          </p:cNvSpPr>
          <p:nvPr>
            <p:ph type="sldNum" sz="quarter" idx="12"/>
          </p:nvPr>
        </p:nvSpPr>
        <p:spPr bwMode="auto"/>
        <p:txBody>
          <a:bodyPr/>
          <a:lstStyle/>
          <a:p>
            <a:pPr>
              <a:defRPr/>
            </a:pPr>
            <a:fld id="{0CE68F04-8C45-4A80-901C-428EAFDC5CAA}" type="slidenum">
              <a:rPr lang="sl-SI" smtClean="0"/>
              <a:t>5</a:t>
            </a:fld>
            <a:endParaRPr lang="sl-SI" dirty="0"/>
          </a:p>
        </p:txBody>
      </p:sp>
      <p:sp>
        <p:nvSpPr>
          <p:cNvPr id="4" name="Content Placeholder 10">
            <a:extLst>
              <a:ext uri="{FF2B5EF4-FFF2-40B4-BE49-F238E27FC236}">
                <a16:creationId xmlns:a16="http://schemas.microsoft.com/office/drawing/2014/main" id="{B72CF181-0E5D-6A94-E850-92245182B8A1}"/>
              </a:ext>
            </a:extLst>
          </p:cNvPr>
          <p:cNvSpPr>
            <a:spLocks noGrp="1"/>
          </p:cNvSpPr>
          <p:nvPr>
            <p:ph idx="1"/>
          </p:nvPr>
        </p:nvSpPr>
        <p:spPr bwMode="auto">
          <a:xfrm>
            <a:off x="871249" y="983181"/>
            <a:ext cx="11039397" cy="5839647"/>
          </a:xfrm>
        </p:spPr>
        <p:txBody>
          <a:bodyPr>
            <a:noAutofit/>
          </a:bodyPr>
          <a:lstStyle/>
          <a:p>
            <a:pPr marL="0" indent="0">
              <a:lnSpc>
                <a:spcPct val="100000"/>
              </a:lnSpc>
              <a:buNone/>
            </a:pPr>
            <a:r>
              <a:rPr lang="sl-SI" sz="2000" b="1" dirty="0"/>
              <a:t>Kombinacija CPU in GPU enot </a:t>
            </a:r>
            <a:r>
              <a:rPr lang="sl-SI" sz="2000" dirty="0"/>
              <a:t>za podporo tako klasičnemu kot UI-računanju</a:t>
            </a:r>
          </a:p>
          <a:p>
            <a:pPr>
              <a:lnSpc>
                <a:spcPct val="100000"/>
              </a:lnSpc>
              <a:buFont typeface="Arial" panose="020B0604020202020204" pitchFamily="34" charset="0"/>
              <a:buChar char="•"/>
            </a:pPr>
            <a:r>
              <a:rPr lang="sl-SI" sz="2000" dirty="0"/>
              <a:t>CPU (cca 10 petaFLOPS)</a:t>
            </a:r>
          </a:p>
          <a:p>
            <a:pPr>
              <a:lnSpc>
                <a:spcPct val="100000"/>
              </a:lnSpc>
              <a:buFont typeface="Arial" panose="020B0604020202020204" pitchFamily="34" charset="0"/>
              <a:buChar char="•"/>
            </a:pPr>
            <a:r>
              <a:rPr lang="sl-SI" sz="2000" dirty="0"/>
              <a:t>GPU (cca 30 – 1. faza +70 – 2. faza = 100 petaFLOPS)</a:t>
            </a:r>
          </a:p>
          <a:p>
            <a:pPr marL="0" indent="0">
              <a:lnSpc>
                <a:spcPct val="100000"/>
              </a:lnSpc>
              <a:buNone/>
            </a:pPr>
            <a:endParaRPr lang="sl-SI" sz="1200" b="1" dirty="0"/>
          </a:p>
          <a:p>
            <a:pPr marL="0" indent="0">
              <a:lnSpc>
                <a:spcPct val="100000"/>
              </a:lnSpc>
              <a:buNone/>
            </a:pPr>
            <a:r>
              <a:rPr lang="sl-SI" sz="2000" b="1" dirty="0"/>
              <a:t>Dve fazi nabave </a:t>
            </a:r>
            <a:r>
              <a:rPr lang="sl-SI" sz="2000" dirty="0"/>
              <a:t>za zagotovitev daljšega obdobja delovanja</a:t>
            </a:r>
          </a:p>
          <a:p>
            <a:pPr>
              <a:lnSpc>
                <a:spcPct val="100000"/>
              </a:lnSpc>
              <a:buFont typeface="Arial" panose="020B0604020202020204" pitchFamily="34" charset="0"/>
              <a:buChar char="•"/>
            </a:pPr>
            <a:r>
              <a:rPr lang="sl-SI" sz="2000" dirty="0"/>
              <a:t>Superračunalnik zagnan do konca leta 2027</a:t>
            </a:r>
          </a:p>
          <a:p>
            <a:pPr>
              <a:lnSpc>
                <a:spcPct val="100000"/>
              </a:lnSpc>
              <a:buFont typeface="Arial" panose="020B0604020202020204" pitchFamily="34" charset="0"/>
              <a:buChar char="•"/>
            </a:pPr>
            <a:r>
              <a:rPr lang="sl-SI" sz="2000" dirty="0"/>
              <a:t>Superračunalnik nadgrajen v letu 2029</a:t>
            </a:r>
          </a:p>
          <a:p>
            <a:pPr>
              <a:lnSpc>
                <a:spcPct val="100000"/>
              </a:lnSpc>
              <a:buFont typeface="Arial" panose="020B0604020202020204" pitchFamily="34" charset="0"/>
              <a:buChar char="•"/>
            </a:pPr>
            <a:r>
              <a:rPr lang="sl-SI" sz="2000" dirty="0"/>
              <a:t>V primerjavi s superračunalnikom VEGA: 3× več moči CPU in 32× več moči GPU</a:t>
            </a:r>
          </a:p>
          <a:p>
            <a:pPr marL="0" indent="0">
              <a:lnSpc>
                <a:spcPct val="100000"/>
              </a:lnSpc>
              <a:buNone/>
            </a:pPr>
            <a:endParaRPr lang="sl-SI" sz="1200" dirty="0"/>
          </a:p>
          <a:p>
            <a:pPr marL="0" indent="0">
              <a:lnSpc>
                <a:spcPct val="100000"/>
              </a:lnSpc>
              <a:buNone/>
            </a:pPr>
            <a:r>
              <a:rPr lang="sl-SI" sz="2000" dirty="0"/>
              <a:t>Trenutno se na superračunalniku LEONARDO v Bologni trenirajo:</a:t>
            </a:r>
          </a:p>
          <a:p>
            <a:pPr>
              <a:lnSpc>
                <a:spcPct val="100000"/>
              </a:lnSpc>
              <a:buFont typeface="Arial" panose="020B0604020202020204" pitchFamily="34" charset="0"/>
              <a:buChar char="•"/>
            </a:pPr>
            <a:r>
              <a:rPr lang="sl-SI" sz="2000" dirty="0"/>
              <a:t>Veliki jezikovni model za slovenščino — GaMS (kolegi z UL FRI)</a:t>
            </a:r>
          </a:p>
          <a:p>
            <a:pPr>
              <a:lnSpc>
                <a:spcPct val="100000"/>
              </a:lnSpc>
              <a:buFont typeface="Arial" panose="020B0604020202020204" pitchFamily="34" charset="0"/>
              <a:buChar char="•"/>
            </a:pPr>
            <a:r>
              <a:rPr lang="sl-SI" sz="2000" dirty="0"/>
              <a:t>Prvi vizualno-jezikovni model za slovenščino —  SViLa (kolegi z IJS)</a:t>
            </a:r>
          </a:p>
          <a:p>
            <a:pPr>
              <a:lnSpc>
                <a:spcPct val="100000"/>
              </a:lnSpc>
            </a:pPr>
            <a:r>
              <a:rPr lang="sl-SI" sz="2000" dirty="0"/>
              <a:t>Takšne naloge bo podpiral novi superračunalnik optimiziran za UI</a:t>
            </a:r>
          </a:p>
        </p:txBody>
      </p:sp>
      <p:pic>
        <p:nvPicPr>
          <p:cNvPr id="5" name="Picture 4">
            <a:extLst>
              <a:ext uri="{FF2B5EF4-FFF2-40B4-BE49-F238E27FC236}">
                <a16:creationId xmlns:a16="http://schemas.microsoft.com/office/drawing/2014/main" id="{A4442124-2F2A-CCDB-31C5-1F47280443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8869680" y="5319633"/>
            <a:ext cx="3224286" cy="712549"/>
          </a:xfrm>
          <a:prstGeom prst="rect">
            <a:avLst/>
          </a:prstGeom>
        </p:spPr>
      </p:pic>
    </p:spTree>
    <p:extLst>
      <p:ext uri="{BB962C8B-B14F-4D97-AF65-F5344CB8AC3E}">
        <p14:creationId xmlns:p14="http://schemas.microsoft.com/office/powerpoint/2010/main" val="413393049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2CD26FE-247E-D418-3C3F-1AE39B07D2FF}"/>
            </a:ext>
          </a:extLst>
        </p:cNvPr>
        <p:cNvGrpSpPr/>
        <p:nvPr/>
      </p:nvGrpSpPr>
      <p:grpSpPr bwMode="auto">
        <a:xfrm>
          <a:off x="0" y="0"/>
          <a:ext cx="0" cy="0"/>
          <a:chOff x="0" y="0"/>
          <a:chExt cx="0" cy="0"/>
        </a:xfrm>
      </p:grpSpPr>
      <p:sp>
        <p:nvSpPr>
          <p:cNvPr id="961444512" name="Title 3">
            <a:extLst>
              <a:ext uri="{FF2B5EF4-FFF2-40B4-BE49-F238E27FC236}">
                <a16:creationId xmlns:a16="http://schemas.microsoft.com/office/drawing/2014/main" id="{0D973655-C231-0997-6CAD-46F641661914}"/>
              </a:ext>
            </a:extLst>
          </p:cNvPr>
          <p:cNvSpPr>
            <a:spLocks noGrp="1"/>
          </p:cNvSpPr>
          <p:nvPr>
            <p:ph type="title"/>
          </p:nvPr>
        </p:nvSpPr>
        <p:spPr bwMode="auto">
          <a:xfrm>
            <a:off x="838198" y="128154"/>
            <a:ext cx="10515600" cy="756146"/>
          </a:xfrm>
        </p:spPr>
        <p:txBody>
          <a:bodyPr vert="horz" lIns="91440" tIns="45720" rIns="91440" bIns="45720" rtlCol="0" anchor="b">
            <a:normAutofit/>
          </a:bodyPr>
          <a:lstStyle/>
          <a:p>
            <a:r>
              <a:rPr lang="sl-SI" dirty="0">
                <a:solidFill>
                  <a:srgbClr val="2D88A1"/>
                </a:solidFill>
              </a:rPr>
              <a:t>SLAIF – CILJNE SKUPINE UPORABNIKOV</a:t>
            </a:r>
          </a:p>
        </p:txBody>
      </p:sp>
      <p:sp>
        <p:nvSpPr>
          <p:cNvPr id="194152405" name="Slide Number Placeholder 10">
            <a:extLst>
              <a:ext uri="{FF2B5EF4-FFF2-40B4-BE49-F238E27FC236}">
                <a16:creationId xmlns:a16="http://schemas.microsoft.com/office/drawing/2014/main" id="{D1BBC28D-3E26-BD48-BDA4-03A7448D62FC}"/>
              </a:ext>
            </a:extLst>
          </p:cNvPr>
          <p:cNvSpPr>
            <a:spLocks noGrp="1"/>
          </p:cNvSpPr>
          <p:nvPr>
            <p:ph type="sldNum" sz="quarter" idx="12"/>
          </p:nvPr>
        </p:nvSpPr>
        <p:spPr bwMode="auto"/>
        <p:txBody>
          <a:bodyPr/>
          <a:lstStyle/>
          <a:p>
            <a:pPr>
              <a:defRPr/>
            </a:pPr>
            <a:fld id="{0CE68F04-8C45-4A80-901C-428EAFDC5CAA}" type="slidenum">
              <a:rPr lang="sl-SI" smtClean="0"/>
              <a:t>6</a:t>
            </a:fld>
            <a:endParaRPr lang="sl-SI" dirty="0"/>
          </a:p>
        </p:txBody>
      </p:sp>
      <p:sp>
        <p:nvSpPr>
          <p:cNvPr id="4" name="Content Placeholder 10">
            <a:extLst>
              <a:ext uri="{FF2B5EF4-FFF2-40B4-BE49-F238E27FC236}">
                <a16:creationId xmlns:a16="http://schemas.microsoft.com/office/drawing/2014/main" id="{2035737F-9636-6613-A15F-5C0E4C46F772}"/>
              </a:ext>
            </a:extLst>
          </p:cNvPr>
          <p:cNvSpPr>
            <a:spLocks noGrp="1"/>
          </p:cNvSpPr>
          <p:nvPr>
            <p:ph idx="1"/>
          </p:nvPr>
        </p:nvSpPr>
        <p:spPr bwMode="auto">
          <a:xfrm>
            <a:off x="871249" y="983181"/>
            <a:ext cx="11039397" cy="5839647"/>
          </a:xfrm>
        </p:spPr>
        <p:txBody>
          <a:bodyPr>
            <a:noAutofit/>
          </a:bodyPr>
          <a:lstStyle/>
          <a:p>
            <a:pPr marL="0" indent="0">
              <a:lnSpc>
                <a:spcPct val="100000"/>
              </a:lnSpc>
              <a:buNone/>
            </a:pPr>
            <a:r>
              <a:rPr lang="sl-SI" sz="2400" b="1" dirty="0"/>
              <a:t>Različne skupine uporabnikov</a:t>
            </a:r>
          </a:p>
          <a:p>
            <a:pPr>
              <a:lnSpc>
                <a:spcPct val="100000"/>
              </a:lnSpc>
              <a:buFont typeface="Arial" panose="020B0604020202020204" pitchFamily="34" charset="0"/>
              <a:buChar char="•"/>
            </a:pPr>
            <a:r>
              <a:rPr lang="sl-SI" sz="2400" dirty="0"/>
              <a:t>Gospodarstvo/ industrija</a:t>
            </a:r>
          </a:p>
          <a:p>
            <a:pPr lvl="1">
              <a:lnSpc>
                <a:spcPct val="100000"/>
              </a:lnSpc>
              <a:buFont typeface="Arial" panose="020B0604020202020204" pitchFamily="34" charset="0"/>
              <a:buChar char="•"/>
            </a:pPr>
            <a:r>
              <a:rPr lang="sl-SI" sz="2400" dirty="0"/>
              <a:t>Zagonska podjetja</a:t>
            </a:r>
          </a:p>
          <a:p>
            <a:pPr lvl="1">
              <a:lnSpc>
                <a:spcPct val="100000"/>
              </a:lnSpc>
              <a:buFont typeface="Arial" panose="020B0604020202020204" pitchFamily="34" charset="0"/>
              <a:buChar char="•"/>
            </a:pPr>
            <a:r>
              <a:rPr lang="sl-SI" sz="2400" dirty="0"/>
              <a:t>Mala in srednja podjetja </a:t>
            </a:r>
          </a:p>
          <a:p>
            <a:pPr lvl="1">
              <a:lnSpc>
                <a:spcPct val="100000"/>
              </a:lnSpc>
              <a:buFont typeface="Arial" panose="020B0604020202020204" pitchFamily="34" charset="0"/>
              <a:buChar char="•"/>
            </a:pPr>
            <a:r>
              <a:rPr lang="sl-SI" sz="2400" dirty="0"/>
              <a:t>Velika podjetja </a:t>
            </a:r>
          </a:p>
          <a:p>
            <a:pPr>
              <a:lnSpc>
                <a:spcPct val="100000"/>
              </a:lnSpc>
              <a:buFont typeface="Arial" panose="020B0604020202020204" pitchFamily="34" charset="0"/>
              <a:buChar char="•"/>
            </a:pPr>
            <a:r>
              <a:rPr lang="sl-SI" sz="2400" dirty="0"/>
              <a:t>Javni sektor</a:t>
            </a:r>
          </a:p>
          <a:p>
            <a:pPr lvl="1">
              <a:lnSpc>
                <a:spcPct val="100000"/>
              </a:lnSpc>
              <a:buFont typeface="Arial" panose="020B0604020202020204" pitchFamily="34" charset="0"/>
              <a:buChar char="•"/>
            </a:pPr>
            <a:r>
              <a:rPr lang="sl-SI" sz="2400" dirty="0"/>
              <a:t>Zdravstvo</a:t>
            </a:r>
          </a:p>
          <a:p>
            <a:pPr lvl="1">
              <a:lnSpc>
                <a:spcPct val="100000"/>
              </a:lnSpc>
              <a:buFont typeface="Arial" panose="020B0604020202020204" pitchFamily="34" charset="0"/>
              <a:buChar char="•"/>
            </a:pPr>
            <a:r>
              <a:rPr lang="sl-SI" sz="2400" dirty="0"/>
              <a:t>Državna uprava</a:t>
            </a:r>
          </a:p>
          <a:p>
            <a:pPr lvl="1">
              <a:lnSpc>
                <a:spcPct val="100000"/>
              </a:lnSpc>
              <a:buFont typeface="Arial" panose="020B0604020202020204" pitchFamily="34" charset="0"/>
              <a:buChar char="•"/>
            </a:pPr>
            <a:r>
              <a:rPr lang="sl-SI" sz="2400" dirty="0"/>
              <a:t>Javna podjetja, javni zavodi in agencije</a:t>
            </a:r>
          </a:p>
          <a:p>
            <a:pPr>
              <a:lnSpc>
                <a:spcPct val="100000"/>
              </a:lnSpc>
              <a:buFont typeface="Arial" panose="020B0604020202020204" pitchFamily="34" charset="0"/>
              <a:buChar char="•"/>
            </a:pPr>
            <a:r>
              <a:rPr lang="sl-SI" sz="2400" dirty="0"/>
              <a:t>Raziskovalna sfera (univerze, instituti)</a:t>
            </a:r>
          </a:p>
          <a:p>
            <a:pPr marL="0" indent="0">
              <a:lnSpc>
                <a:spcPct val="100000"/>
              </a:lnSpc>
              <a:buNone/>
            </a:pPr>
            <a:r>
              <a:rPr lang="sl-SI" sz="2400" b="1" dirty="0"/>
              <a:t>Različne stopnje UI-pripravljenosti</a:t>
            </a:r>
          </a:p>
          <a:p>
            <a:pPr>
              <a:lnSpc>
                <a:spcPct val="100000"/>
              </a:lnSpc>
            </a:pPr>
            <a:endParaRPr lang="sl-SI" sz="2400" dirty="0"/>
          </a:p>
          <a:p>
            <a:pPr lvl="1">
              <a:lnSpc>
                <a:spcPct val="100000"/>
              </a:lnSpc>
            </a:pPr>
            <a:endParaRPr lang="sl-SI" sz="2400" dirty="0"/>
          </a:p>
        </p:txBody>
      </p:sp>
    </p:spTree>
    <p:extLst>
      <p:ext uri="{BB962C8B-B14F-4D97-AF65-F5344CB8AC3E}">
        <p14:creationId xmlns:p14="http://schemas.microsoft.com/office/powerpoint/2010/main" val="373451162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1BC25FB-04D6-CD25-E22A-BCA175B32AE1}"/>
            </a:ext>
          </a:extLst>
        </p:cNvPr>
        <p:cNvGrpSpPr/>
        <p:nvPr/>
      </p:nvGrpSpPr>
      <p:grpSpPr bwMode="auto">
        <a:xfrm>
          <a:off x="0" y="0"/>
          <a:ext cx="0" cy="0"/>
          <a:chOff x="0" y="0"/>
          <a:chExt cx="0" cy="0"/>
        </a:xfrm>
      </p:grpSpPr>
      <p:sp>
        <p:nvSpPr>
          <p:cNvPr id="961444512" name="Title 3">
            <a:extLst>
              <a:ext uri="{FF2B5EF4-FFF2-40B4-BE49-F238E27FC236}">
                <a16:creationId xmlns:a16="http://schemas.microsoft.com/office/drawing/2014/main" id="{8DFD55A8-CE42-7EC2-DD91-B96A0C6DB1AE}"/>
              </a:ext>
            </a:extLst>
          </p:cNvPr>
          <p:cNvSpPr>
            <a:spLocks noGrp="1"/>
          </p:cNvSpPr>
          <p:nvPr>
            <p:ph type="title"/>
          </p:nvPr>
        </p:nvSpPr>
        <p:spPr bwMode="auto">
          <a:xfrm>
            <a:off x="838198" y="128154"/>
            <a:ext cx="10515600" cy="756146"/>
          </a:xfrm>
        </p:spPr>
        <p:txBody>
          <a:bodyPr vert="horz" lIns="91440" tIns="45720" rIns="91440" bIns="45720" rtlCol="0" anchor="b">
            <a:normAutofit/>
          </a:bodyPr>
          <a:lstStyle/>
          <a:p>
            <a:r>
              <a:rPr lang="sl-SI" dirty="0">
                <a:solidFill>
                  <a:srgbClr val="2D88A1"/>
                </a:solidFill>
              </a:rPr>
              <a:t>SLAIF – STORITVE IN DEJAVNOSTI</a:t>
            </a:r>
          </a:p>
        </p:txBody>
      </p:sp>
      <p:sp>
        <p:nvSpPr>
          <p:cNvPr id="194152405" name="Slide Number Placeholder 10">
            <a:extLst>
              <a:ext uri="{FF2B5EF4-FFF2-40B4-BE49-F238E27FC236}">
                <a16:creationId xmlns:a16="http://schemas.microsoft.com/office/drawing/2014/main" id="{E237F9A5-FE13-5AFE-E1BA-45ACCED2BF38}"/>
              </a:ext>
            </a:extLst>
          </p:cNvPr>
          <p:cNvSpPr>
            <a:spLocks noGrp="1"/>
          </p:cNvSpPr>
          <p:nvPr>
            <p:ph type="sldNum" sz="quarter" idx="12"/>
          </p:nvPr>
        </p:nvSpPr>
        <p:spPr bwMode="auto"/>
        <p:txBody>
          <a:bodyPr/>
          <a:lstStyle/>
          <a:p>
            <a:pPr>
              <a:defRPr/>
            </a:pPr>
            <a:fld id="{0CE68F04-8C45-4A80-901C-428EAFDC5CAA}" type="slidenum">
              <a:rPr lang="sl-SI" smtClean="0"/>
              <a:t>7</a:t>
            </a:fld>
            <a:endParaRPr lang="sl-SI" dirty="0"/>
          </a:p>
        </p:txBody>
      </p:sp>
      <p:sp>
        <p:nvSpPr>
          <p:cNvPr id="4" name="Content Placeholder 10">
            <a:extLst>
              <a:ext uri="{FF2B5EF4-FFF2-40B4-BE49-F238E27FC236}">
                <a16:creationId xmlns:a16="http://schemas.microsoft.com/office/drawing/2014/main" id="{2CDA4116-1F26-E24E-E8DB-BBBD6DD087F7}"/>
              </a:ext>
            </a:extLst>
          </p:cNvPr>
          <p:cNvSpPr>
            <a:spLocks noGrp="1"/>
          </p:cNvSpPr>
          <p:nvPr>
            <p:ph idx="1"/>
          </p:nvPr>
        </p:nvSpPr>
        <p:spPr bwMode="auto">
          <a:xfrm>
            <a:off x="824357" y="1358320"/>
            <a:ext cx="4873059" cy="4948696"/>
          </a:xfrm>
        </p:spPr>
        <p:txBody>
          <a:bodyPr>
            <a:noAutofit/>
          </a:bodyPr>
          <a:lstStyle/>
          <a:p>
            <a:pPr marL="0" indent="0">
              <a:lnSpc>
                <a:spcPct val="100000"/>
              </a:lnSpc>
              <a:buNone/>
            </a:pPr>
            <a:r>
              <a:rPr lang="sl-SI" sz="2400" b="1" dirty="0"/>
              <a:t>Dostop do računskih in podatkovnih zmogljivosti</a:t>
            </a:r>
          </a:p>
          <a:p>
            <a:pPr marL="0" indent="0">
              <a:lnSpc>
                <a:spcPct val="100000"/>
              </a:lnSpc>
              <a:buNone/>
            </a:pPr>
            <a:endParaRPr lang="sl-SI" sz="2400" b="1" dirty="0"/>
          </a:p>
          <a:p>
            <a:pPr marL="0" indent="0">
              <a:lnSpc>
                <a:spcPct val="100000"/>
              </a:lnSpc>
              <a:buNone/>
            </a:pPr>
            <a:r>
              <a:rPr lang="sl-SI" sz="2400" b="1" dirty="0"/>
              <a:t>Splošni delotoki za učenje in prilagajanje modelov</a:t>
            </a:r>
          </a:p>
          <a:p>
            <a:pPr lvl="1">
              <a:lnSpc>
                <a:spcPct val="100000"/>
              </a:lnSpc>
            </a:pPr>
            <a:r>
              <a:rPr lang="sl-SI" sz="2400" dirty="0"/>
              <a:t>Veliki jezikovni modeli </a:t>
            </a:r>
          </a:p>
          <a:p>
            <a:pPr lvl="1">
              <a:lnSpc>
                <a:spcPct val="100000"/>
              </a:lnSpc>
            </a:pPr>
            <a:r>
              <a:rPr lang="sl-SI" sz="2400" dirty="0"/>
              <a:t>Veliki govorni modeli</a:t>
            </a:r>
          </a:p>
          <a:p>
            <a:pPr lvl="1">
              <a:lnSpc>
                <a:spcPct val="100000"/>
              </a:lnSpc>
            </a:pPr>
            <a:r>
              <a:rPr lang="sl-SI" sz="2400" dirty="0"/>
              <a:t>Vizualno-jezikovni modeli</a:t>
            </a:r>
          </a:p>
          <a:p>
            <a:pPr lvl="1">
              <a:lnSpc>
                <a:spcPct val="100000"/>
              </a:lnSpc>
            </a:pPr>
            <a:r>
              <a:rPr lang="sl-SI" sz="2400" dirty="0"/>
              <a:t>Večmodalni modeli</a:t>
            </a:r>
          </a:p>
        </p:txBody>
      </p:sp>
      <p:sp>
        <p:nvSpPr>
          <p:cNvPr id="3" name="TextBox 2">
            <a:extLst>
              <a:ext uri="{FF2B5EF4-FFF2-40B4-BE49-F238E27FC236}">
                <a16:creationId xmlns:a16="http://schemas.microsoft.com/office/drawing/2014/main" id="{E9970527-0E11-EBA4-D5A9-8902738D9599}"/>
              </a:ext>
            </a:extLst>
          </p:cNvPr>
          <p:cNvSpPr txBox="1"/>
          <p:nvPr/>
        </p:nvSpPr>
        <p:spPr>
          <a:xfrm>
            <a:off x="6025959" y="1361951"/>
            <a:ext cx="5017476" cy="3993401"/>
          </a:xfrm>
          <a:prstGeom prst="rect">
            <a:avLst/>
          </a:prstGeom>
        </p:spPr>
        <p:txBody>
          <a:bodyPr vert="horz" lIns="91440" tIns="45720" rIns="91440" bIns="45720" rtlCol="0">
            <a:noAutofit/>
          </a:bodyPr>
          <a:lstStyle>
            <a:lvl1pPr indent="0">
              <a:lnSpc>
                <a:spcPct val="100000"/>
              </a:lnSpc>
              <a:spcBef>
                <a:spcPts val="1000"/>
              </a:spcBef>
              <a:buClr>
                <a:schemeClr val="accent1"/>
              </a:buClr>
              <a:buFont typeface="Arial"/>
              <a:buNone/>
              <a:defRPr sz="2400" b="1"/>
            </a:lvl1pPr>
            <a:lvl2pPr marL="685800" lvl="1" indent="-228600">
              <a:lnSpc>
                <a:spcPct val="100000"/>
              </a:lnSpc>
              <a:spcBef>
                <a:spcPts val="500"/>
              </a:spcBef>
              <a:buClr>
                <a:schemeClr val="accent1"/>
              </a:buClr>
              <a:buFont typeface="Arial"/>
              <a:buChar char="•"/>
              <a:defRPr sz="2400"/>
            </a:lvl2pPr>
            <a:lvl3pPr marL="1143000" indent="-228600">
              <a:lnSpc>
                <a:spcPct val="90000"/>
              </a:lnSpc>
              <a:spcBef>
                <a:spcPts val="500"/>
              </a:spcBef>
              <a:buClr>
                <a:schemeClr val="accent1"/>
              </a:buClr>
              <a:buFont typeface="Arial"/>
              <a:buChar char="•"/>
              <a:defRPr sz="1600"/>
            </a:lvl3pPr>
            <a:lvl4pPr marL="1600200" indent="-228600">
              <a:lnSpc>
                <a:spcPct val="90000"/>
              </a:lnSpc>
              <a:spcBef>
                <a:spcPts val="500"/>
              </a:spcBef>
              <a:buClr>
                <a:schemeClr val="accent1"/>
              </a:buClr>
              <a:buFont typeface="Arial"/>
              <a:buChar char="•"/>
              <a:defRPr sz="1600"/>
            </a:lvl4pPr>
            <a:lvl5pPr marL="2057400" indent="-228600">
              <a:lnSpc>
                <a:spcPct val="90000"/>
              </a:lnSpc>
              <a:spcBef>
                <a:spcPts val="500"/>
              </a:spcBef>
              <a:buClr>
                <a:schemeClr val="accent1"/>
              </a:buClr>
              <a:buFont typeface="Arial"/>
              <a:buChar char="•"/>
              <a:defRPr sz="1600"/>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sl-SI" dirty="0"/>
              <a:t>Domensko-prilagojeni delotoki (in modeli) za različne vertikale</a:t>
            </a:r>
          </a:p>
          <a:p>
            <a:pPr lvl="1"/>
            <a:r>
              <a:rPr lang="sl-SI" dirty="0"/>
              <a:t>Zeleni prehod</a:t>
            </a:r>
          </a:p>
          <a:p>
            <a:pPr lvl="1"/>
            <a:r>
              <a:rPr lang="sl-SI" dirty="0"/>
              <a:t>Zdravje in botehnologija</a:t>
            </a:r>
          </a:p>
          <a:p>
            <a:pPr lvl="1"/>
            <a:r>
              <a:rPr lang="sl-SI" dirty="0"/>
              <a:t>Digitalna družba</a:t>
            </a:r>
          </a:p>
          <a:p>
            <a:pPr lvl="1"/>
            <a:r>
              <a:rPr lang="sl-SI" dirty="0"/>
              <a:t>UI za znanost</a:t>
            </a:r>
          </a:p>
          <a:p>
            <a:pPr lvl="1"/>
            <a:endParaRPr lang="en-US" sz="1000" dirty="0"/>
          </a:p>
          <a:p>
            <a:pPr lvl="1"/>
            <a:endParaRPr lang="en-US" sz="1000" dirty="0"/>
          </a:p>
          <a:p>
            <a:pPr lvl="1"/>
            <a:endParaRPr lang="en-US" sz="1000" dirty="0"/>
          </a:p>
          <a:p>
            <a:pPr lvl="1"/>
            <a:endParaRPr lang="en-US" sz="1000" dirty="0"/>
          </a:p>
          <a:p>
            <a:pPr lvl="1"/>
            <a:endParaRPr lang="en-US" sz="1000" dirty="0"/>
          </a:p>
          <a:p>
            <a:pPr lvl="1"/>
            <a:endParaRPr lang="en-US" sz="1000" dirty="0"/>
          </a:p>
          <a:p>
            <a:pPr lvl="1"/>
            <a:endParaRPr lang="en-US" sz="1000" dirty="0"/>
          </a:p>
          <a:p>
            <a:pPr lvl="1"/>
            <a:endParaRPr lang="sl-SI" sz="1000" dirty="0"/>
          </a:p>
          <a:p>
            <a:r>
              <a:rPr lang="sl-SI" dirty="0"/>
              <a:t>Izobraževanje in pridobivanje veščin UI</a:t>
            </a:r>
          </a:p>
          <a:p>
            <a:endParaRPr lang="sl-SI" dirty="0"/>
          </a:p>
        </p:txBody>
      </p:sp>
      <p:grpSp>
        <p:nvGrpSpPr>
          <p:cNvPr id="7" name="Group 6">
            <a:extLst>
              <a:ext uri="{FF2B5EF4-FFF2-40B4-BE49-F238E27FC236}">
                <a16:creationId xmlns:a16="http://schemas.microsoft.com/office/drawing/2014/main" id="{27D0CC33-ED55-E7AD-8C07-AB6448923490}"/>
              </a:ext>
            </a:extLst>
          </p:cNvPr>
          <p:cNvGrpSpPr/>
          <p:nvPr/>
        </p:nvGrpSpPr>
        <p:grpSpPr>
          <a:xfrm>
            <a:off x="6095998" y="4011970"/>
            <a:ext cx="3179138" cy="1433039"/>
            <a:chOff x="8467577" y="457200"/>
            <a:chExt cx="3021947" cy="1362184"/>
          </a:xfrm>
        </p:grpSpPr>
        <p:pic>
          <p:nvPicPr>
            <p:cNvPr id="6" name="Picture 5">
              <a:extLst>
                <a:ext uri="{FF2B5EF4-FFF2-40B4-BE49-F238E27FC236}">
                  <a16:creationId xmlns:a16="http://schemas.microsoft.com/office/drawing/2014/main" id="{1E558CD0-C80C-D5C8-2BC5-CC7D1FDC07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7577" y="457200"/>
              <a:ext cx="955525" cy="1355934"/>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4ABD7805-F3BC-5414-D720-5627114E9C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4129" y="457200"/>
              <a:ext cx="1925395" cy="1362184"/>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5229876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9785BE1-4E37-2CCC-F3EE-A5BDC21E111A}"/>
            </a:ext>
          </a:extLst>
        </p:cNvPr>
        <p:cNvGrpSpPr/>
        <p:nvPr/>
      </p:nvGrpSpPr>
      <p:grpSpPr bwMode="auto">
        <a:xfrm>
          <a:off x="0" y="0"/>
          <a:ext cx="0" cy="0"/>
          <a:chOff x="0" y="0"/>
          <a:chExt cx="0" cy="0"/>
        </a:xfrm>
      </p:grpSpPr>
      <p:sp>
        <p:nvSpPr>
          <p:cNvPr id="961444512" name="Title 3">
            <a:extLst>
              <a:ext uri="{FF2B5EF4-FFF2-40B4-BE49-F238E27FC236}">
                <a16:creationId xmlns:a16="http://schemas.microsoft.com/office/drawing/2014/main" id="{87402C14-D6BE-F144-9E49-4B332A2CEEAD}"/>
              </a:ext>
            </a:extLst>
          </p:cNvPr>
          <p:cNvSpPr>
            <a:spLocks noGrp="1"/>
          </p:cNvSpPr>
          <p:nvPr>
            <p:ph type="title"/>
          </p:nvPr>
        </p:nvSpPr>
        <p:spPr bwMode="auto">
          <a:xfrm>
            <a:off x="838198" y="128154"/>
            <a:ext cx="10515600" cy="756146"/>
          </a:xfrm>
        </p:spPr>
        <p:txBody>
          <a:bodyPr vert="horz" lIns="91440" tIns="45720" rIns="91440" bIns="45720" rtlCol="0" anchor="b">
            <a:normAutofit/>
          </a:bodyPr>
          <a:lstStyle/>
          <a:p>
            <a:r>
              <a:rPr lang="sl-SI" dirty="0">
                <a:solidFill>
                  <a:srgbClr val="2D88A1"/>
                </a:solidFill>
              </a:rPr>
              <a:t>SLAIF – </a:t>
            </a:r>
            <a:r>
              <a:rPr lang="en-US" dirty="0">
                <a:solidFill>
                  <a:srgbClr val="2D88A1"/>
                </a:solidFill>
              </a:rPr>
              <a:t>STORITVE</a:t>
            </a:r>
            <a:endParaRPr lang="sl-SI" dirty="0">
              <a:solidFill>
                <a:srgbClr val="2D88A1"/>
              </a:solidFill>
            </a:endParaRPr>
          </a:p>
        </p:txBody>
      </p:sp>
      <p:sp>
        <p:nvSpPr>
          <p:cNvPr id="194152405" name="Slide Number Placeholder 10">
            <a:extLst>
              <a:ext uri="{FF2B5EF4-FFF2-40B4-BE49-F238E27FC236}">
                <a16:creationId xmlns:a16="http://schemas.microsoft.com/office/drawing/2014/main" id="{95318C1B-8BE5-5E34-B3CE-D500FFD9CD2E}"/>
              </a:ext>
            </a:extLst>
          </p:cNvPr>
          <p:cNvSpPr>
            <a:spLocks noGrp="1"/>
          </p:cNvSpPr>
          <p:nvPr>
            <p:ph type="sldNum" sz="quarter" idx="12"/>
          </p:nvPr>
        </p:nvSpPr>
        <p:spPr bwMode="auto"/>
        <p:txBody>
          <a:bodyPr/>
          <a:lstStyle/>
          <a:p>
            <a:pPr>
              <a:defRPr/>
            </a:pPr>
            <a:fld id="{0CE68F04-8C45-4A80-901C-428EAFDC5CAA}" type="slidenum">
              <a:rPr lang="sl-SI" smtClean="0"/>
              <a:t>8</a:t>
            </a:fld>
            <a:endParaRPr lang="sl-SI" dirty="0"/>
          </a:p>
        </p:txBody>
      </p:sp>
      <p:sp>
        <p:nvSpPr>
          <p:cNvPr id="7" name="Content Placeholder 6">
            <a:extLst>
              <a:ext uri="{FF2B5EF4-FFF2-40B4-BE49-F238E27FC236}">
                <a16:creationId xmlns:a16="http://schemas.microsoft.com/office/drawing/2014/main" id="{40885D83-D791-4156-8E96-CCDF3E455391}"/>
              </a:ext>
            </a:extLst>
          </p:cNvPr>
          <p:cNvSpPr>
            <a:spLocks noGrp="1"/>
          </p:cNvSpPr>
          <p:nvPr>
            <p:ph sz="half" idx="1"/>
          </p:nvPr>
        </p:nvSpPr>
        <p:spPr>
          <a:xfrm>
            <a:off x="914399" y="1040107"/>
            <a:ext cx="5181599" cy="4698975"/>
          </a:xfrm>
        </p:spPr>
        <p:txBody>
          <a:bodyPr/>
          <a:lstStyle/>
          <a:p>
            <a:pPr marL="0" indent="0">
              <a:buNone/>
            </a:pPr>
            <a:r>
              <a:rPr lang="en-US" sz="2400" dirty="0" err="1"/>
              <a:t>Ve</a:t>
            </a:r>
            <a:r>
              <a:rPr lang="en-GB" sz="2400" dirty="0"/>
              <a:t>č </a:t>
            </a:r>
            <a:r>
              <a:rPr lang="en-GB" sz="2400" dirty="0" err="1"/>
              <a:t>vrst</a:t>
            </a:r>
            <a:r>
              <a:rPr lang="en-GB" sz="2400" dirty="0"/>
              <a:t> </a:t>
            </a:r>
            <a:r>
              <a:rPr lang="en-GB" sz="2400" dirty="0" err="1"/>
              <a:t>storitev</a:t>
            </a:r>
            <a:endParaRPr lang="en-GB" sz="2400" dirty="0"/>
          </a:p>
          <a:p>
            <a:r>
              <a:rPr lang="en-GB" sz="2400" dirty="0" err="1"/>
              <a:t>Podpora</a:t>
            </a:r>
            <a:r>
              <a:rPr lang="en-GB" sz="2400" dirty="0"/>
              <a:t> </a:t>
            </a:r>
            <a:r>
              <a:rPr lang="en-GB" sz="2400" dirty="0" err="1"/>
              <a:t>uporabnikom</a:t>
            </a:r>
            <a:endParaRPr lang="en-GB" sz="2400" dirty="0"/>
          </a:p>
          <a:p>
            <a:r>
              <a:rPr lang="en-GB" sz="2400" dirty="0" err="1"/>
              <a:t>Infrastruktura</a:t>
            </a:r>
            <a:r>
              <a:rPr lang="en-GB" sz="2400" dirty="0"/>
              <a:t> in </a:t>
            </a:r>
            <a:r>
              <a:rPr lang="en-GB" sz="2400" dirty="0" err="1"/>
              <a:t>podatki</a:t>
            </a:r>
            <a:endParaRPr lang="en-GB" sz="2400" dirty="0"/>
          </a:p>
          <a:p>
            <a:r>
              <a:rPr lang="en-GB" sz="2400" dirty="0" err="1"/>
              <a:t>Razvoj</a:t>
            </a:r>
            <a:r>
              <a:rPr lang="en-GB" sz="2400" dirty="0"/>
              <a:t> in </a:t>
            </a:r>
            <a:r>
              <a:rPr lang="en-GB" sz="2400" dirty="0" err="1"/>
              <a:t>uvajanje</a:t>
            </a:r>
            <a:r>
              <a:rPr lang="en-GB" sz="2400" dirty="0"/>
              <a:t> UI</a:t>
            </a:r>
          </a:p>
          <a:p>
            <a:r>
              <a:rPr lang="en-GB" sz="2400" dirty="0" err="1"/>
              <a:t>Produkti</a:t>
            </a:r>
            <a:r>
              <a:rPr lang="en-GB" sz="2400" dirty="0"/>
              <a:t> UI</a:t>
            </a:r>
          </a:p>
          <a:p>
            <a:pPr marL="0" indent="0">
              <a:buNone/>
            </a:pPr>
            <a:endParaRPr lang="en-US" dirty="0"/>
          </a:p>
          <a:p>
            <a:pPr marL="0" indent="0">
              <a:buNone/>
            </a:pPr>
            <a:endParaRPr lang="en-SI" dirty="0"/>
          </a:p>
        </p:txBody>
      </p:sp>
      <p:pic>
        <p:nvPicPr>
          <p:cNvPr id="11" name="Picture 10">
            <a:extLst>
              <a:ext uri="{FF2B5EF4-FFF2-40B4-BE49-F238E27FC236}">
                <a16:creationId xmlns:a16="http://schemas.microsoft.com/office/drawing/2014/main" id="{E80E1F97-C33C-4757-87A5-2257B9BE59AF}"/>
              </a:ext>
            </a:extLst>
          </p:cNvPr>
          <p:cNvPicPr>
            <a:picLocks noChangeAspect="1"/>
          </p:cNvPicPr>
          <p:nvPr/>
        </p:nvPicPr>
        <p:blipFill>
          <a:blip r:embed="rId3"/>
          <a:stretch>
            <a:fillRect/>
          </a:stretch>
        </p:blipFill>
        <p:spPr>
          <a:xfrm>
            <a:off x="4289917" y="1032933"/>
            <a:ext cx="3876525" cy="5142851"/>
          </a:xfrm>
          <a:prstGeom prst="rect">
            <a:avLst/>
          </a:prstGeom>
        </p:spPr>
      </p:pic>
      <p:pic>
        <p:nvPicPr>
          <p:cNvPr id="14" name="Picture 13">
            <a:extLst>
              <a:ext uri="{FF2B5EF4-FFF2-40B4-BE49-F238E27FC236}">
                <a16:creationId xmlns:a16="http://schemas.microsoft.com/office/drawing/2014/main" id="{0A3B6CD4-FCB5-47A9-94FF-52D3C92ADA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267689" y="3305388"/>
            <a:ext cx="2022766" cy="2870396"/>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62F3DA38-3055-4B33-A96A-0E6B3255CC2D}"/>
              </a:ext>
            </a:extLst>
          </p:cNvPr>
          <p:cNvPicPr>
            <a:picLocks noChangeAspect="1"/>
          </p:cNvPicPr>
          <p:nvPr/>
        </p:nvPicPr>
        <p:blipFill>
          <a:blip r:embed="rId5"/>
          <a:stretch>
            <a:fillRect/>
          </a:stretch>
        </p:blipFill>
        <p:spPr>
          <a:xfrm>
            <a:off x="7869895" y="1016104"/>
            <a:ext cx="3407705" cy="5049981"/>
          </a:xfrm>
          <a:prstGeom prst="rect">
            <a:avLst/>
          </a:prstGeom>
        </p:spPr>
      </p:pic>
    </p:spTree>
    <p:extLst>
      <p:ext uri="{BB962C8B-B14F-4D97-AF65-F5344CB8AC3E}">
        <p14:creationId xmlns:p14="http://schemas.microsoft.com/office/powerpoint/2010/main" val="387429318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9785BE1-4E37-2CCC-F3EE-A5BDC21E111A}"/>
            </a:ext>
          </a:extLst>
        </p:cNvPr>
        <p:cNvGrpSpPr/>
        <p:nvPr/>
      </p:nvGrpSpPr>
      <p:grpSpPr bwMode="auto">
        <a:xfrm>
          <a:off x="0" y="0"/>
          <a:ext cx="0" cy="0"/>
          <a:chOff x="0" y="0"/>
          <a:chExt cx="0" cy="0"/>
        </a:xfrm>
      </p:grpSpPr>
      <p:sp>
        <p:nvSpPr>
          <p:cNvPr id="961444512" name="Title 3">
            <a:extLst>
              <a:ext uri="{FF2B5EF4-FFF2-40B4-BE49-F238E27FC236}">
                <a16:creationId xmlns:a16="http://schemas.microsoft.com/office/drawing/2014/main" id="{87402C14-D6BE-F144-9E49-4B332A2CEEAD}"/>
              </a:ext>
            </a:extLst>
          </p:cNvPr>
          <p:cNvSpPr>
            <a:spLocks noGrp="1"/>
          </p:cNvSpPr>
          <p:nvPr>
            <p:ph type="title"/>
          </p:nvPr>
        </p:nvSpPr>
        <p:spPr bwMode="auto">
          <a:xfrm>
            <a:off x="838198" y="128154"/>
            <a:ext cx="10515600" cy="756146"/>
          </a:xfrm>
        </p:spPr>
        <p:txBody>
          <a:bodyPr vert="horz" lIns="91440" tIns="45720" rIns="91440" bIns="45720" rtlCol="0" anchor="b">
            <a:normAutofit/>
          </a:bodyPr>
          <a:lstStyle/>
          <a:p>
            <a:r>
              <a:rPr lang="sl-SI" dirty="0">
                <a:solidFill>
                  <a:srgbClr val="2D88A1"/>
                </a:solidFill>
              </a:rPr>
              <a:t>SLAIF – </a:t>
            </a:r>
            <a:r>
              <a:rPr lang="en-US" dirty="0">
                <a:solidFill>
                  <a:srgbClr val="2D88A1"/>
                </a:solidFill>
              </a:rPr>
              <a:t>STORITVE</a:t>
            </a:r>
            <a:endParaRPr lang="sl-SI" dirty="0">
              <a:solidFill>
                <a:srgbClr val="2D88A1"/>
              </a:solidFill>
            </a:endParaRPr>
          </a:p>
        </p:txBody>
      </p:sp>
      <p:sp>
        <p:nvSpPr>
          <p:cNvPr id="194152405" name="Slide Number Placeholder 10">
            <a:extLst>
              <a:ext uri="{FF2B5EF4-FFF2-40B4-BE49-F238E27FC236}">
                <a16:creationId xmlns:a16="http://schemas.microsoft.com/office/drawing/2014/main" id="{95318C1B-8BE5-5E34-B3CE-D500FFD9CD2E}"/>
              </a:ext>
            </a:extLst>
          </p:cNvPr>
          <p:cNvSpPr>
            <a:spLocks noGrp="1"/>
          </p:cNvSpPr>
          <p:nvPr>
            <p:ph type="sldNum" sz="quarter" idx="12"/>
          </p:nvPr>
        </p:nvSpPr>
        <p:spPr bwMode="auto"/>
        <p:txBody>
          <a:bodyPr/>
          <a:lstStyle/>
          <a:p>
            <a:pPr>
              <a:defRPr/>
            </a:pPr>
            <a:fld id="{0CE68F04-8C45-4A80-901C-428EAFDC5CAA}" type="slidenum">
              <a:rPr lang="sl-SI" smtClean="0"/>
              <a:t>9</a:t>
            </a:fld>
            <a:endParaRPr lang="sl-SI" dirty="0"/>
          </a:p>
        </p:txBody>
      </p:sp>
      <p:pic>
        <p:nvPicPr>
          <p:cNvPr id="8" name="Picture 7">
            <a:extLst>
              <a:ext uri="{FF2B5EF4-FFF2-40B4-BE49-F238E27FC236}">
                <a16:creationId xmlns:a16="http://schemas.microsoft.com/office/drawing/2014/main" id="{64FAC6A8-44E5-4935-B0D5-F665A6EC24BA}"/>
              </a:ext>
            </a:extLst>
          </p:cNvPr>
          <p:cNvPicPr>
            <a:picLocks noChangeAspect="1"/>
          </p:cNvPicPr>
          <p:nvPr/>
        </p:nvPicPr>
        <p:blipFill>
          <a:blip r:embed="rId3"/>
          <a:stretch>
            <a:fillRect/>
          </a:stretch>
        </p:blipFill>
        <p:spPr>
          <a:xfrm>
            <a:off x="945121" y="884300"/>
            <a:ext cx="3765424" cy="5339289"/>
          </a:xfrm>
          <a:prstGeom prst="rect">
            <a:avLst/>
          </a:prstGeom>
        </p:spPr>
      </p:pic>
      <p:pic>
        <p:nvPicPr>
          <p:cNvPr id="15" name="Picture 14">
            <a:extLst>
              <a:ext uri="{FF2B5EF4-FFF2-40B4-BE49-F238E27FC236}">
                <a16:creationId xmlns:a16="http://schemas.microsoft.com/office/drawing/2014/main" id="{23EFFDB0-C47E-495D-92A6-9D679A6E77E5}"/>
              </a:ext>
            </a:extLst>
          </p:cNvPr>
          <p:cNvPicPr>
            <a:picLocks noChangeAspect="1"/>
          </p:cNvPicPr>
          <p:nvPr/>
        </p:nvPicPr>
        <p:blipFill>
          <a:blip r:embed="rId4"/>
          <a:stretch>
            <a:fillRect/>
          </a:stretch>
        </p:blipFill>
        <p:spPr>
          <a:xfrm>
            <a:off x="8127631" y="881300"/>
            <a:ext cx="3180522" cy="5339644"/>
          </a:xfrm>
          <a:prstGeom prst="rect">
            <a:avLst/>
          </a:prstGeom>
        </p:spPr>
      </p:pic>
      <p:pic>
        <p:nvPicPr>
          <p:cNvPr id="17" name="Picture 16">
            <a:extLst>
              <a:ext uri="{FF2B5EF4-FFF2-40B4-BE49-F238E27FC236}">
                <a16:creationId xmlns:a16="http://schemas.microsoft.com/office/drawing/2014/main" id="{1303A6C5-4A5B-44F1-9BB5-4A2673A2F116}"/>
              </a:ext>
            </a:extLst>
          </p:cNvPr>
          <p:cNvPicPr>
            <a:picLocks noChangeAspect="1"/>
          </p:cNvPicPr>
          <p:nvPr/>
        </p:nvPicPr>
        <p:blipFill>
          <a:blip r:embed="rId5"/>
          <a:stretch>
            <a:fillRect/>
          </a:stretch>
        </p:blipFill>
        <p:spPr>
          <a:xfrm>
            <a:off x="4817468" y="881300"/>
            <a:ext cx="3203240" cy="5345289"/>
          </a:xfrm>
          <a:prstGeom prst="rect">
            <a:avLst/>
          </a:prstGeom>
        </p:spPr>
      </p:pic>
    </p:spTree>
    <p:extLst>
      <p:ext uri="{BB962C8B-B14F-4D97-AF65-F5344CB8AC3E}">
        <p14:creationId xmlns:p14="http://schemas.microsoft.com/office/powerpoint/2010/main" val="64977985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9785BE1-4E37-2CCC-F3EE-A5BDC21E111A}"/>
            </a:ext>
          </a:extLst>
        </p:cNvPr>
        <p:cNvGrpSpPr/>
        <p:nvPr/>
      </p:nvGrpSpPr>
      <p:grpSpPr bwMode="auto">
        <a:xfrm>
          <a:off x="0" y="0"/>
          <a:ext cx="0" cy="0"/>
          <a:chOff x="0" y="0"/>
          <a:chExt cx="0" cy="0"/>
        </a:xfrm>
      </p:grpSpPr>
      <p:sp>
        <p:nvSpPr>
          <p:cNvPr id="961444512" name="Title 3">
            <a:extLst>
              <a:ext uri="{FF2B5EF4-FFF2-40B4-BE49-F238E27FC236}">
                <a16:creationId xmlns:a16="http://schemas.microsoft.com/office/drawing/2014/main" id="{87402C14-D6BE-F144-9E49-4B332A2CEEAD}"/>
              </a:ext>
            </a:extLst>
          </p:cNvPr>
          <p:cNvSpPr>
            <a:spLocks noGrp="1"/>
          </p:cNvSpPr>
          <p:nvPr>
            <p:ph type="title"/>
          </p:nvPr>
        </p:nvSpPr>
        <p:spPr bwMode="auto">
          <a:xfrm>
            <a:off x="838198" y="128154"/>
            <a:ext cx="10515600" cy="756146"/>
          </a:xfrm>
        </p:spPr>
        <p:txBody>
          <a:bodyPr vert="horz" lIns="91440" tIns="45720" rIns="91440" bIns="45720" rtlCol="0" anchor="b">
            <a:normAutofit/>
          </a:bodyPr>
          <a:lstStyle/>
          <a:p>
            <a:r>
              <a:rPr lang="sl-SI" dirty="0">
                <a:solidFill>
                  <a:srgbClr val="2D88A1"/>
                </a:solidFill>
              </a:rPr>
              <a:t>SLAIF – IZOBRAŽEVANJE IN USPOSABLJANJE</a:t>
            </a:r>
          </a:p>
        </p:txBody>
      </p:sp>
      <p:sp>
        <p:nvSpPr>
          <p:cNvPr id="194152405" name="Slide Number Placeholder 10">
            <a:extLst>
              <a:ext uri="{FF2B5EF4-FFF2-40B4-BE49-F238E27FC236}">
                <a16:creationId xmlns:a16="http://schemas.microsoft.com/office/drawing/2014/main" id="{95318C1B-8BE5-5E34-B3CE-D500FFD9CD2E}"/>
              </a:ext>
            </a:extLst>
          </p:cNvPr>
          <p:cNvSpPr>
            <a:spLocks noGrp="1"/>
          </p:cNvSpPr>
          <p:nvPr>
            <p:ph type="sldNum" sz="quarter" idx="12"/>
          </p:nvPr>
        </p:nvSpPr>
        <p:spPr bwMode="auto"/>
        <p:txBody>
          <a:bodyPr/>
          <a:lstStyle/>
          <a:p>
            <a:pPr>
              <a:defRPr/>
            </a:pPr>
            <a:fld id="{0CE68F04-8C45-4A80-901C-428EAFDC5CAA}" type="slidenum">
              <a:rPr lang="sl-SI" smtClean="0"/>
              <a:t>10</a:t>
            </a:fld>
            <a:endParaRPr lang="sl-SI" dirty="0"/>
          </a:p>
        </p:txBody>
      </p:sp>
      <p:sp>
        <p:nvSpPr>
          <p:cNvPr id="4" name="Content Placeholder 10">
            <a:extLst>
              <a:ext uri="{FF2B5EF4-FFF2-40B4-BE49-F238E27FC236}">
                <a16:creationId xmlns:a16="http://schemas.microsoft.com/office/drawing/2014/main" id="{59154A39-C342-E851-0235-F30F81FF2E67}"/>
              </a:ext>
            </a:extLst>
          </p:cNvPr>
          <p:cNvSpPr>
            <a:spLocks noGrp="1"/>
          </p:cNvSpPr>
          <p:nvPr>
            <p:ph idx="1"/>
          </p:nvPr>
        </p:nvSpPr>
        <p:spPr bwMode="auto">
          <a:xfrm>
            <a:off x="847803" y="1217643"/>
            <a:ext cx="8812012" cy="4948696"/>
          </a:xfrm>
        </p:spPr>
        <p:txBody>
          <a:bodyPr>
            <a:noAutofit/>
          </a:bodyPr>
          <a:lstStyle/>
          <a:p>
            <a:pPr marL="0" indent="0">
              <a:lnSpc>
                <a:spcPct val="100000"/>
              </a:lnSpc>
              <a:buNone/>
            </a:pPr>
            <a:r>
              <a:rPr lang="sl-SI" sz="2400" b="1" dirty="0"/>
              <a:t>Različne vrste izobraževanj</a:t>
            </a:r>
          </a:p>
          <a:p>
            <a:pPr>
              <a:lnSpc>
                <a:spcPct val="100000"/>
              </a:lnSpc>
              <a:buFont typeface="Arial" panose="020B0604020202020204" pitchFamily="34" charset="0"/>
              <a:buChar char="•"/>
            </a:pPr>
            <a:r>
              <a:rPr lang="sl-SI" sz="2400" dirty="0"/>
              <a:t>Delavnice</a:t>
            </a:r>
          </a:p>
          <a:p>
            <a:pPr>
              <a:lnSpc>
                <a:spcPct val="100000"/>
              </a:lnSpc>
              <a:buFont typeface="Arial" panose="020B0604020202020204" pitchFamily="34" charset="0"/>
              <a:buChar char="•"/>
            </a:pPr>
            <a:r>
              <a:rPr lang="sl-SI" sz="2400" dirty="0"/>
              <a:t>Webinarji</a:t>
            </a:r>
          </a:p>
          <a:p>
            <a:pPr>
              <a:lnSpc>
                <a:spcPct val="100000"/>
              </a:lnSpc>
              <a:buFont typeface="Arial" panose="020B0604020202020204" pitchFamily="34" charset="0"/>
              <a:buChar char="•"/>
            </a:pPr>
            <a:r>
              <a:rPr lang="sl-SI" sz="2400" dirty="0"/>
              <a:t>Izobraževanja z mikro-certifikati</a:t>
            </a:r>
          </a:p>
          <a:p>
            <a:pPr marL="0" indent="0">
              <a:lnSpc>
                <a:spcPct val="100000"/>
              </a:lnSpc>
              <a:buNone/>
            </a:pPr>
            <a:endParaRPr lang="sl-SI" sz="1200" b="1" dirty="0"/>
          </a:p>
          <a:p>
            <a:pPr marL="0" indent="0">
              <a:lnSpc>
                <a:spcPct val="100000"/>
              </a:lnSpc>
              <a:buNone/>
            </a:pPr>
            <a:r>
              <a:rPr lang="sl-SI" sz="2400" b="1" dirty="0"/>
              <a:t>Različne tematike izobraževanj</a:t>
            </a:r>
          </a:p>
          <a:p>
            <a:pPr>
              <a:lnSpc>
                <a:spcPct val="100000"/>
              </a:lnSpc>
            </a:pPr>
            <a:r>
              <a:rPr lang="sl-SI" sz="2400" dirty="0"/>
              <a:t>UI metode</a:t>
            </a:r>
          </a:p>
          <a:p>
            <a:pPr>
              <a:lnSpc>
                <a:spcPct val="100000"/>
              </a:lnSpc>
            </a:pPr>
            <a:r>
              <a:rPr lang="sl-SI" sz="2400" dirty="0"/>
              <a:t>Visokozmogljivo računalništvo</a:t>
            </a:r>
          </a:p>
          <a:p>
            <a:pPr>
              <a:lnSpc>
                <a:spcPct val="100000"/>
              </a:lnSpc>
            </a:pPr>
            <a:r>
              <a:rPr lang="sl-SI" sz="2400" dirty="0"/>
              <a:t>Področja uporabe UI</a:t>
            </a:r>
          </a:p>
          <a:p>
            <a:pPr marL="0" indent="0">
              <a:lnSpc>
                <a:spcPct val="100000"/>
              </a:lnSpc>
              <a:buNone/>
            </a:pPr>
            <a:endParaRPr lang="sl-SI" sz="1200" b="1" dirty="0"/>
          </a:p>
          <a:p>
            <a:pPr marL="0" indent="0">
              <a:lnSpc>
                <a:spcPct val="100000"/>
              </a:lnSpc>
              <a:buNone/>
            </a:pPr>
            <a:r>
              <a:rPr lang="sl-SI" sz="2400" b="1" dirty="0"/>
              <a:t>Različne ciljne skupine</a:t>
            </a:r>
          </a:p>
          <a:p>
            <a:pPr lvl="1">
              <a:lnSpc>
                <a:spcPct val="100000"/>
              </a:lnSpc>
            </a:pPr>
            <a:endParaRPr lang="sl-SI" dirty="0"/>
          </a:p>
        </p:txBody>
      </p:sp>
      <p:grpSp>
        <p:nvGrpSpPr>
          <p:cNvPr id="6" name="Group 5">
            <a:extLst>
              <a:ext uri="{FF2B5EF4-FFF2-40B4-BE49-F238E27FC236}">
                <a16:creationId xmlns:a16="http://schemas.microsoft.com/office/drawing/2014/main" id="{200CFE0B-F17C-6460-41C1-98014F5AFF32}"/>
              </a:ext>
            </a:extLst>
          </p:cNvPr>
          <p:cNvGrpSpPr/>
          <p:nvPr/>
        </p:nvGrpSpPr>
        <p:grpSpPr>
          <a:xfrm>
            <a:off x="5437909" y="1217643"/>
            <a:ext cx="6622473" cy="4948696"/>
            <a:chOff x="7599617" y="457200"/>
            <a:chExt cx="3153112" cy="2230916"/>
          </a:xfrm>
        </p:grpSpPr>
        <p:pic>
          <p:nvPicPr>
            <p:cNvPr id="3" name="Picture 2">
              <a:extLst>
                <a:ext uri="{FF2B5EF4-FFF2-40B4-BE49-F238E27FC236}">
                  <a16:creationId xmlns:a16="http://schemas.microsoft.com/office/drawing/2014/main" id="{75748D36-01DF-196E-BAAC-7382283F31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9617" y="457200"/>
              <a:ext cx="1572830" cy="2223730"/>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2FD884C3-4D0D-0959-2559-EBC19A98D7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3144" y="457200"/>
              <a:ext cx="1569585" cy="2230916"/>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67517650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A845ED8-877A-BB05-6B54-6308405DC7EF}"/>
            </a:ext>
          </a:extLst>
        </p:cNvPr>
        <p:cNvGrpSpPr/>
        <p:nvPr/>
      </p:nvGrpSpPr>
      <p:grpSpPr bwMode="auto">
        <a:xfrm>
          <a:off x="0" y="0"/>
          <a:ext cx="0" cy="0"/>
          <a:chOff x="0" y="0"/>
          <a:chExt cx="0" cy="0"/>
        </a:xfrm>
      </p:grpSpPr>
      <p:sp>
        <p:nvSpPr>
          <p:cNvPr id="961444512" name="Title 3">
            <a:extLst>
              <a:ext uri="{FF2B5EF4-FFF2-40B4-BE49-F238E27FC236}">
                <a16:creationId xmlns:a16="http://schemas.microsoft.com/office/drawing/2014/main" id="{BD85A839-9DA1-46D1-C39E-5B4F7757C909}"/>
              </a:ext>
            </a:extLst>
          </p:cNvPr>
          <p:cNvSpPr>
            <a:spLocks noGrp="1"/>
          </p:cNvSpPr>
          <p:nvPr>
            <p:ph type="title"/>
          </p:nvPr>
        </p:nvSpPr>
        <p:spPr bwMode="auto">
          <a:xfrm>
            <a:off x="838198" y="108490"/>
            <a:ext cx="10515600" cy="756146"/>
          </a:xfrm>
        </p:spPr>
        <p:txBody>
          <a:bodyPr vert="horz" lIns="91440" tIns="45720" rIns="91440" bIns="45720" rtlCol="0" anchor="b">
            <a:normAutofit/>
          </a:bodyPr>
          <a:lstStyle/>
          <a:p>
            <a:r>
              <a:rPr lang="sl-SI" dirty="0">
                <a:solidFill>
                  <a:srgbClr val="2D88A1"/>
                </a:solidFill>
              </a:rPr>
              <a:t>SLAIF – IZOBRAŽEVANJE IN USPOSABLJANJE</a:t>
            </a:r>
          </a:p>
        </p:txBody>
      </p:sp>
      <p:sp>
        <p:nvSpPr>
          <p:cNvPr id="194152405" name="Slide Number Placeholder 10">
            <a:extLst>
              <a:ext uri="{FF2B5EF4-FFF2-40B4-BE49-F238E27FC236}">
                <a16:creationId xmlns:a16="http://schemas.microsoft.com/office/drawing/2014/main" id="{9AF50460-32C5-8F47-6C80-D1D1CF671F49}"/>
              </a:ext>
            </a:extLst>
          </p:cNvPr>
          <p:cNvSpPr>
            <a:spLocks noGrp="1"/>
          </p:cNvSpPr>
          <p:nvPr>
            <p:ph type="sldNum" sz="quarter" idx="12"/>
          </p:nvPr>
        </p:nvSpPr>
        <p:spPr bwMode="auto"/>
        <p:txBody>
          <a:bodyPr/>
          <a:lstStyle/>
          <a:p>
            <a:pPr>
              <a:defRPr/>
            </a:pPr>
            <a:fld id="{0CE68F04-8C45-4A80-901C-428EAFDC5CAA}" type="slidenum">
              <a:rPr lang="sl-SI" smtClean="0"/>
              <a:t>11</a:t>
            </a:fld>
            <a:endParaRPr lang="sl-SI" dirty="0"/>
          </a:p>
        </p:txBody>
      </p:sp>
      <p:sp>
        <p:nvSpPr>
          <p:cNvPr id="35" name="Shape 7">
            <a:extLst>
              <a:ext uri="{FF2B5EF4-FFF2-40B4-BE49-F238E27FC236}">
                <a16:creationId xmlns:a16="http://schemas.microsoft.com/office/drawing/2014/main" id="{388DAEF0-AE23-0044-6667-E22F5FC0105C}"/>
              </a:ext>
            </a:extLst>
          </p:cNvPr>
          <p:cNvSpPr/>
          <p:nvPr/>
        </p:nvSpPr>
        <p:spPr>
          <a:xfrm>
            <a:off x="426720" y="807424"/>
            <a:ext cx="2072640" cy="1341120"/>
          </a:xfrm>
          <a:prstGeom prst="rect">
            <a:avLst/>
          </a:prstGeom>
          <a:solidFill>
            <a:srgbClr val="2591B2"/>
          </a:solidFill>
          <a:ln w="12700">
            <a:solidFill>
              <a:srgbClr val="2591B2"/>
            </a:solidFill>
            <a:prstDash val="solid"/>
          </a:ln>
          <a:effectLst>
            <a:outerShdw blurRad="50800" dist="25400" dir="8100000" algn="bl" rotWithShape="0">
              <a:srgbClr val="000000">
                <a:alpha val="12000"/>
              </a:srgbClr>
            </a:outerShdw>
          </a:effectLst>
        </p:spPr>
        <p:txBody>
          <a:bodyPr/>
          <a:lstStyle/>
          <a:p>
            <a:endParaRPr lang="sl-SI" dirty="0"/>
          </a:p>
        </p:txBody>
      </p:sp>
      <p:sp>
        <p:nvSpPr>
          <p:cNvPr id="36" name="Text 8">
            <a:extLst>
              <a:ext uri="{FF2B5EF4-FFF2-40B4-BE49-F238E27FC236}">
                <a16:creationId xmlns:a16="http://schemas.microsoft.com/office/drawing/2014/main" id="{34B5B05A-DA8F-C543-8136-A33042366CC5}"/>
              </a:ext>
            </a:extLst>
          </p:cNvPr>
          <p:cNvSpPr/>
          <p:nvPr/>
        </p:nvSpPr>
        <p:spPr>
          <a:xfrm>
            <a:off x="487680" y="868384"/>
            <a:ext cx="1950720" cy="737616"/>
          </a:xfrm>
          <a:prstGeom prst="rect">
            <a:avLst/>
          </a:prstGeom>
          <a:noFill/>
          <a:ln/>
        </p:spPr>
        <p:txBody>
          <a:bodyPr wrap="square" lIns="0" tIns="0" rIns="0" bIns="0" rtlCol="0" anchor="b"/>
          <a:lstStyle/>
          <a:p>
            <a:pPr algn="ctr"/>
            <a:r>
              <a:rPr lang="sl-SI" sz="3733" b="1" dirty="0">
                <a:solidFill>
                  <a:srgbClr val="FFFFFF"/>
                </a:solidFill>
                <a:latin typeface="Roboto Black" pitchFamily="34" charset="0"/>
                <a:ea typeface="Roboto Black" pitchFamily="34" charset="-122"/>
                <a:cs typeface="Roboto Black" pitchFamily="34" charset="-120"/>
              </a:rPr>
              <a:t>88</a:t>
            </a:r>
            <a:endParaRPr lang="sl-SI" sz="3733" dirty="0"/>
          </a:p>
        </p:txBody>
      </p:sp>
      <p:sp>
        <p:nvSpPr>
          <p:cNvPr id="37" name="Text 9">
            <a:extLst>
              <a:ext uri="{FF2B5EF4-FFF2-40B4-BE49-F238E27FC236}">
                <a16:creationId xmlns:a16="http://schemas.microsoft.com/office/drawing/2014/main" id="{0E700CDB-60BD-E73C-EBC2-46AF420B68CE}"/>
              </a:ext>
            </a:extLst>
          </p:cNvPr>
          <p:cNvSpPr/>
          <p:nvPr/>
        </p:nvSpPr>
        <p:spPr>
          <a:xfrm>
            <a:off x="487680" y="1545040"/>
            <a:ext cx="1950720" cy="603504"/>
          </a:xfrm>
          <a:prstGeom prst="rect">
            <a:avLst/>
          </a:prstGeom>
          <a:noFill/>
          <a:ln/>
        </p:spPr>
        <p:txBody>
          <a:bodyPr wrap="square" lIns="0" tIns="0" rIns="0" bIns="0" rtlCol="0" anchor="t"/>
          <a:lstStyle/>
          <a:p>
            <a:pPr algn="ctr"/>
            <a:r>
              <a:rPr lang="sl-SI" sz="1267" dirty="0">
                <a:solidFill>
                  <a:srgbClr val="FFFFFF"/>
                </a:solidFill>
                <a:latin typeface="Roboto Condensed Medium" pitchFamily="34" charset="0"/>
                <a:ea typeface="Roboto Condensed Medium" pitchFamily="34" charset="-122"/>
                <a:cs typeface="Roboto Condensed Medium" pitchFamily="34" charset="-120"/>
              </a:rPr>
              <a:t>načrtovanih izobraževalnih aktivnosti</a:t>
            </a:r>
          </a:p>
        </p:txBody>
      </p:sp>
      <p:sp>
        <p:nvSpPr>
          <p:cNvPr id="38" name="Shape 10">
            <a:extLst>
              <a:ext uri="{FF2B5EF4-FFF2-40B4-BE49-F238E27FC236}">
                <a16:creationId xmlns:a16="http://schemas.microsoft.com/office/drawing/2014/main" id="{B63A7831-4FD3-67FA-8BEB-371AB92235D4}"/>
              </a:ext>
            </a:extLst>
          </p:cNvPr>
          <p:cNvSpPr/>
          <p:nvPr/>
        </p:nvSpPr>
        <p:spPr>
          <a:xfrm>
            <a:off x="2718816" y="807424"/>
            <a:ext cx="2072640" cy="1341120"/>
          </a:xfrm>
          <a:prstGeom prst="rect">
            <a:avLst/>
          </a:prstGeom>
          <a:solidFill>
            <a:srgbClr val="87A73E"/>
          </a:solidFill>
          <a:ln w="12700">
            <a:solidFill>
              <a:srgbClr val="87A73E"/>
            </a:solidFill>
            <a:prstDash val="solid"/>
          </a:ln>
          <a:effectLst>
            <a:outerShdw blurRad="50800" dist="25400" dir="8100000" algn="bl" rotWithShape="0">
              <a:srgbClr val="000000">
                <a:alpha val="12000"/>
              </a:srgbClr>
            </a:outerShdw>
          </a:effectLst>
        </p:spPr>
        <p:txBody>
          <a:bodyPr/>
          <a:lstStyle/>
          <a:p>
            <a:endParaRPr lang="sl-SI" dirty="0"/>
          </a:p>
        </p:txBody>
      </p:sp>
      <p:sp>
        <p:nvSpPr>
          <p:cNvPr id="39" name="Text 11">
            <a:extLst>
              <a:ext uri="{FF2B5EF4-FFF2-40B4-BE49-F238E27FC236}">
                <a16:creationId xmlns:a16="http://schemas.microsoft.com/office/drawing/2014/main" id="{5761E664-1257-8BEF-03D7-328F348B24A4}"/>
              </a:ext>
            </a:extLst>
          </p:cNvPr>
          <p:cNvSpPr/>
          <p:nvPr/>
        </p:nvSpPr>
        <p:spPr>
          <a:xfrm>
            <a:off x="2779776" y="868384"/>
            <a:ext cx="1950720" cy="737616"/>
          </a:xfrm>
          <a:prstGeom prst="rect">
            <a:avLst/>
          </a:prstGeom>
          <a:noFill/>
          <a:ln/>
        </p:spPr>
        <p:txBody>
          <a:bodyPr wrap="square" lIns="0" tIns="0" rIns="0" bIns="0" rtlCol="0" anchor="b"/>
          <a:lstStyle/>
          <a:p>
            <a:pPr algn="ctr"/>
            <a:r>
              <a:rPr lang="sl-SI" sz="3733" b="1" dirty="0">
                <a:solidFill>
                  <a:srgbClr val="FFFFFF"/>
                </a:solidFill>
                <a:latin typeface="Roboto Black" pitchFamily="34" charset="0"/>
                <a:ea typeface="Roboto Black" pitchFamily="34" charset="-122"/>
                <a:cs typeface="Roboto Black" pitchFamily="34" charset="-120"/>
              </a:rPr>
              <a:t>59</a:t>
            </a:r>
            <a:endParaRPr lang="sl-SI" sz="3733" dirty="0"/>
          </a:p>
        </p:txBody>
      </p:sp>
      <p:sp>
        <p:nvSpPr>
          <p:cNvPr id="40" name="Text 12">
            <a:extLst>
              <a:ext uri="{FF2B5EF4-FFF2-40B4-BE49-F238E27FC236}">
                <a16:creationId xmlns:a16="http://schemas.microsoft.com/office/drawing/2014/main" id="{AB325520-8377-6F74-0C59-5BB4681691AE}"/>
              </a:ext>
            </a:extLst>
          </p:cNvPr>
          <p:cNvSpPr/>
          <p:nvPr/>
        </p:nvSpPr>
        <p:spPr>
          <a:xfrm>
            <a:off x="2779776" y="1545040"/>
            <a:ext cx="1950720" cy="603504"/>
          </a:xfrm>
          <a:prstGeom prst="rect">
            <a:avLst/>
          </a:prstGeom>
          <a:noFill/>
          <a:ln/>
        </p:spPr>
        <p:txBody>
          <a:bodyPr wrap="square" lIns="0" tIns="0" rIns="0" bIns="0" rtlCol="0" anchor="t"/>
          <a:lstStyle/>
          <a:p>
            <a:pPr algn="ctr"/>
            <a:r>
              <a:rPr lang="sl-SI" sz="1267" dirty="0">
                <a:solidFill>
                  <a:srgbClr val="FFFFFF"/>
                </a:solidFill>
                <a:latin typeface="Roboto Condensed Medium" pitchFamily="34" charset="0"/>
                <a:ea typeface="Roboto Condensed Medium" pitchFamily="34" charset="-122"/>
                <a:cs typeface="Roboto Condensed Medium" pitchFamily="34" charset="-120"/>
              </a:rPr>
              <a:t>delavnic in praktičnih usposabljanj</a:t>
            </a:r>
          </a:p>
        </p:txBody>
      </p:sp>
      <p:sp>
        <p:nvSpPr>
          <p:cNvPr id="41" name="Shape 13">
            <a:extLst>
              <a:ext uri="{FF2B5EF4-FFF2-40B4-BE49-F238E27FC236}">
                <a16:creationId xmlns:a16="http://schemas.microsoft.com/office/drawing/2014/main" id="{6E04582F-FC83-47BA-6DAC-BC300FA98373}"/>
              </a:ext>
            </a:extLst>
          </p:cNvPr>
          <p:cNvSpPr/>
          <p:nvPr/>
        </p:nvSpPr>
        <p:spPr>
          <a:xfrm>
            <a:off x="5010912" y="807424"/>
            <a:ext cx="2072640" cy="1341120"/>
          </a:xfrm>
          <a:prstGeom prst="rect">
            <a:avLst/>
          </a:prstGeom>
          <a:solidFill>
            <a:srgbClr val="1A6E8A"/>
          </a:solidFill>
          <a:ln w="12700">
            <a:solidFill>
              <a:srgbClr val="1A6E8A"/>
            </a:solidFill>
            <a:prstDash val="solid"/>
          </a:ln>
          <a:effectLst>
            <a:outerShdw blurRad="50800" dist="25400" dir="8100000" algn="bl" rotWithShape="0">
              <a:srgbClr val="000000">
                <a:alpha val="12000"/>
              </a:srgbClr>
            </a:outerShdw>
          </a:effectLst>
        </p:spPr>
        <p:txBody>
          <a:bodyPr/>
          <a:lstStyle/>
          <a:p>
            <a:endParaRPr lang="sl-SI" dirty="0"/>
          </a:p>
        </p:txBody>
      </p:sp>
      <p:sp>
        <p:nvSpPr>
          <p:cNvPr id="42" name="Text 14">
            <a:extLst>
              <a:ext uri="{FF2B5EF4-FFF2-40B4-BE49-F238E27FC236}">
                <a16:creationId xmlns:a16="http://schemas.microsoft.com/office/drawing/2014/main" id="{E0F9FE0B-B099-8244-AAFB-37C06A780E0B}"/>
              </a:ext>
            </a:extLst>
          </p:cNvPr>
          <p:cNvSpPr/>
          <p:nvPr/>
        </p:nvSpPr>
        <p:spPr>
          <a:xfrm>
            <a:off x="5071872" y="868384"/>
            <a:ext cx="1950720" cy="737616"/>
          </a:xfrm>
          <a:prstGeom prst="rect">
            <a:avLst/>
          </a:prstGeom>
          <a:noFill/>
          <a:ln/>
        </p:spPr>
        <p:txBody>
          <a:bodyPr wrap="square" lIns="0" tIns="0" rIns="0" bIns="0" rtlCol="0" anchor="b"/>
          <a:lstStyle/>
          <a:p>
            <a:pPr algn="ctr"/>
            <a:r>
              <a:rPr lang="sl-SI" sz="3733" b="1" dirty="0">
                <a:solidFill>
                  <a:srgbClr val="FFFFFF"/>
                </a:solidFill>
                <a:latin typeface="Roboto Black" pitchFamily="34" charset="0"/>
                <a:ea typeface="Roboto Black" pitchFamily="34" charset="-122"/>
                <a:cs typeface="Roboto Black" pitchFamily="34" charset="-120"/>
              </a:rPr>
              <a:t>16</a:t>
            </a:r>
            <a:endParaRPr lang="sl-SI" sz="3733" dirty="0"/>
          </a:p>
        </p:txBody>
      </p:sp>
      <p:sp>
        <p:nvSpPr>
          <p:cNvPr id="43" name="Text 15">
            <a:extLst>
              <a:ext uri="{FF2B5EF4-FFF2-40B4-BE49-F238E27FC236}">
                <a16:creationId xmlns:a16="http://schemas.microsoft.com/office/drawing/2014/main" id="{E17825EC-AE98-34A9-E416-D496147AD8FE}"/>
              </a:ext>
            </a:extLst>
          </p:cNvPr>
          <p:cNvSpPr/>
          <p:nvPr/>
        </p:nvSpPr>
        <p:spPr>
          <a:xfrm>
            <a:off x="5071872" y="1545040"/>
            <a:ext cx="1950720" cy="603504"/>
          </a:xfrm>
          <a:prstGeom prst="rect">
            <a:avLst/>
          </a:prstGeom>
          <a:noFill/>
          <a:ln/>
        </p:spPr>
        <p:txBody>
          <a:bodyPr wrap="square" lIns="0" tIns="0" rIns="0" bIns="0" rtlCol="0" anchor="t"/>
          <a:lstStyle/>
          <a:p>
            <a:pPr algn="ctr"/>
            <a:r>
              <a:rPr lang="sl-SI" sz="1267" dirty="0">
                <a:solidFill>
                  <a:srgbClr val="FFFFFF"/>
                </a:solidFill>
                <a:latin typeface="Roboto Condensed Medium" pitchFamily="34" charset="0"/>
                <a:ea typeface="Roboto Condensed Medium" pitchFamily="34" charset="-122"/>
                <a:cs typeface="Roboto Condensed Medium" pitchFamily="34" charset="-120"/>
              </a:rPr>
              <a:t>webinarjev</a:t>
            </a:r>
          </a:p>
          <a:p>
            <a:pPr algn="ctr"/>
            <a:endParaRPr lang="sl-SI" sz="1267" dirty="0"/>
          </a:p>
        </p:txBody>
      </p:sp>
      <p:sp>
        <p:nvSpPr>
          <p:cNvPr id="44" name="Shape 16">
            <a:extLst>
              <a:ext uri="{FF2B5EF4-FFF2-40B4-BE49-F238E27FC236}">
                <a16:creationId xmlns:a16="http://schemas.microsoft.com/office/drawing/2014/main" id="{D583960F-812F-2896-0321-770CCC68856E}"/>
              </a:ext>
            </a:extLst>
          </p:cNvPr>
          <p:cNvSpPr/>
          <p:nvPr/>
        </p:nvSpPr>
        <p:spPr>
          <a:xfrm>
            <a:off x="7303008" y="807424"/>
            <a:ext cx="2072640" cy="1341120"/>
          </a:xfrm>
          <a:prstGeom prst="rect">
            <a:avLst/>
          </a:prstGeom>
          <a:solidFill>
            <a:srgbClr val="6B8730"/>
          </a:solidFill>
          <a:ln w="12700">
            <a:solidFill>
              <a:srgbClr val="6B8730"/>
            </a:solidFill>
            <a:prstDash val="solid"/>
          </a:ln>
          <a:effectLst>
            <a:outerShdw blurRad="50800" dist="25400" dir="8100000" algn="bl" rotWithShape="0">
              <a:srgbClr val="000000">
                <a:alpha val="12000"/>
              </a:srgbClr>
            </a:outerShdw>
          </a:effectLst>
        </p:spPr>
        <p:txBody>
          <a:bodyPr/>
          <a:lstStyle/>
          <a:p>
            <a:endParaRPr lang="sl-SI" dirty="0"/>
          </a:p>
        </p:txBody>
      </p:sp>
      <p:sp>
        <p:nvSpPr>
          <p:cNvPr id="45" name="Text 17">
            <a:extLst>
              <a:ext uri="{FF2B5EF4-FFF2-40B4-BE49-F238E27FC236}">
                <a16:creationId xmlns:a16="http://schemas.microsoft.com/office/drawing/2014/main" id="{830B0479-AD6E-E09D-C092-83A79B9C0512}"/>
              </a:ext>
            </a:extLst>
          </p:cNvPr>
          <p:cNvSpPr/>
          <p:nvPr/>
        </p:nvSpPr>
        <p:spPr>
          <a:xfrm>
            <a:off x="7363968" y="868384"/>
            <a:ext cx="1950720" cy="737616"/>
          </a:xfrm>
          <a:prstGeom prst="rect">
            <a:avLst/>
          </a:prstGeom>
          <a:noFill/>
          <a:ln/>
        </p:spPr>
        <p:txBody>
          <a:bodyPr wrap="square" lIns="0" tIns="0" rIns="0" bIns="0" rtlCol="0" anchor="b"/>
          <a:lstStyle/>
          <a:p>
            <a:pPr algn="ctr"/>
            <a:r>
              <a:rPr lang="sl-SI" sz="3733" b="1" dirty="0">
                <a:solidFill>
                  <a:srgbClr val="FFFFFF"/>
                </a:solidFill>
                <a:latin typeface="Roboto Black" pitchFamily="34" charset="0"/>
                <a:ea typeface="Roboto Black" pitchFamily="34" charset="-122"/>
                <a:cs typeface="Roboto Black" pitchFamily="34" charset="-120"/>
              </a:rPr>
              <a:t>13</a:t>
            </a:r>
            <a:endParaRPr lang="sl-SI" sz="3733" dirty="0"/>
          </a:p>
        </p:txBody>
      </p:sp>
      <p:sp>
        <p:nvSpPr>
          <p:cNvPr id="46" name="Text 18">
            <a:extLst>
              <a:ext uri="{FF2B5EF4-FFF2-40B4-BE49-F238E27FC236}">
                <a16:creationId xmlns:a16="http://schemas.microsoft.com/office/drawing/2014/main" id="{3D5190BB-1325-72A1-B2C7-A731CFF4C3E4}"/>
              </a:ext>
            </a:extLst>
          </p:cNvPr>
          <p:cNvSpPr/>
          <p:nvPr/>
        </p:nvSpPr>
        <p:spPr>
          <a:xfrm>
            <a:off x="7363968" y="1545040"/>
            <a:ext cx="1950720" cy="603504"/>
          </a:xfrm>
          <a:prstGeom prst="rect">
            <a:avLst/>
          </a:prstGeom>
          <a:noFill/>
          <a:ln/>
        </p:spPr>
        <p:txBody>
          <a:bodyPr wrap="square" lIns="0" tIns="0" rIns="0" bIns="0" rtlCol="0" anchor="t"/>
          <a:lstStyle/>
          <a:p>
            <a:pPr algn="ctr"/>
            <a:r>
              <a:rPr lang="sl-SI" sz="1267" dirty="0">
                <a:solidFill>
                  <a:srgbClr val="FFFFFF"/>
                </a:solidFill>
                <a:latin typeface="Roboto Condensed Medium" pitchFamily="34" charset="0"/>
                <a:ea typeface="Roboto Condensed Medium" pitchFamily="34" charset="-122"/>
              </a:rPr>
              <a:t>mikrodokazil, usklajenih z EQF</a:t>
            </a:r>
          </a:p>
        </p:txBody>
      </p:sp>
      <p:sp>
        <p:nvSpPr>
          <p:cNvPr id="48" name="Text 20">
            <a:extLst>
              <a:ext uri="{FF2B5EF4-FFF2-40B4-BE49-F238E27FC236}">
                <a16:creationId xmlns:a16="http://schemas.microsoft.com/office/drawing/2014/main" id="{A2C1640F-49DE-F9CE-346B-649F46324762}"/>
              </a:ext>
            </a:extLst>
          </p:cNvPr>
          <p:cNvSpPr/>
          <p:nvPr/>
        </p:nvSpPr>
        <p:spPr>
          <a:xfrm>
            <a:off x="9656064" y="868384"/>
            <a:ext cx="1950720" cy="737616"/>
          </a:xfrm>
          <a:prstGeom prst="rect">
            <a:avLst/>
          </a:prstGeom>
          <a:noFill/>
          <a:ln/>
        </p:spPr>
        <p:txBody>
          <a:bodyPr wrap="square" lIns="0" tIns="0" rIns="0" bIns="0" rtlCol="0" anchor="b"/>
          <a:lstStyle/>
          <a:p>
            <a:pPr algn="ctr"/>
            <a:r>
              <a:rPr lang="sl-SI" sz="3733" b="1" dirty="0">
                <a:solidFill>
                  <a:srgbClr val="FFFFFF"/>
                </a:solidFill>
                <a:latin typeface="Roboto Black" pitchFamily="34" charset="0"/>
                <a:ea typeface="Roboto Black" pitchFamily="34" charset="-122"/>
                <a:cs typeface="Roboto Black" pitchFamily="34" charset="-120"/>
              </a:rPr>
              <a:t>10</a:t>
            </a:r>
            <a:endParaRPr lang="sl-SI" sz="3733" dirty="0"/>
          </a:p>
        </p:txBody>
      </p:sp>
      <p:sp>
        <p:nvSpPr>
          <p:cNvPr id="49" name="Text 21">
            <a:extLst>
              <a:ext uri="{FF2B5EF4-FFF2-40B4-BE49-F238E27FC236}">
                <a16:creationId xmlns:a16="http://schemas.microsoft.com/office/drawing/2014/main" id="{163BD116-97FE-5342-F422-32575956B4BF}"/>
              </a:ext>
            </a:extLst>
          </p:cNvPr>
          <p:cNvSpPr/>
          <p:nvPr/>
        </p:nvSpPr>
        <p:spPr>
          <a:xfrm>
            <a:off x="9656064" y="1545040"/>
            <a:ext cx="1950720" cy="603504"/>
          </a:xfrm>
          <a:prstGeom prst="rect">
            <a:avLst/>
          </a:prstGeom>
          <a:noFill/>
          <a:ln/>
        </p:spPr>
        <p:txBody>
          <a:bodyPr wrap="square" lIns="0" tIns="0" rIns="0" bIns="0" rtlCol="0" anchor="t"/>
          <a:lstStyle/>
          <a:p>
            <a:pPr algn="ctr"/>
            <a:r>
              <a:rPr lang="sl-SI" sz="1267" dirty="0">
                <a:solidFill>
                  <a:srgbClr val="FFFFFF"/>
                </a:solidFill>
                <a:latin typeface="Roboto Condensed Medium" pitchFamily="34" charset="0"/>
                <a:ea typeface="Roboto Condensed Medium" pitchFamily="34" charset="-122"/>
                <a:cs typeface="Roboto Condensed Medium" pitchFamily="34" charset="-120"/>
              </a:rPr>
              <a:t>sodelovanje vseh partnerskih institucij</a:t>
            </a:r>
          </a:p>
        </p:txBody>
      </p:sp>
      <p:sp>
        <p:nvSpPr>
          <p:cNvPr id="54" name="TextBox 53">
            <a:extLst>
              <a:ext uri="{FF2B5EF4-FFF2-40B4-BE49-F238E27FC236}">
                <a16:creationId xmlns:a16="http://schemas.microsoft.com/office/drawing/2014/main" id="{67B4A400-3645-2015-E9E1-E9D24D843AD8}"/>
              </a:ext>
            </a:extLst>
          </p:cNvPr>
          <p:cNvSpPr txBox="1"/>
          <p:nvPr/>
        </p:nvSpPr>
        <p:spPr>
          <a:xfrm>
            <a:off x="709724" y="5248155"/>
            <a:ext cx="1483736" cy="230704"/>
          </a:xfrm>
          <a:prstGeom prst="rect">
            <a:avLst/>
          </a:prstGeom>
          <a:noFill/>
        </p:spPr>
        <p:txBody>
          <a:bodyPr wrap="square" lIns="0" tIns="0" rIns="0" bIns="0" anchor="ctr">
            <a:spAutoFit/>
          </a:bodyPr>
          <a:lstStyle/>
          <a:p>
            <a:pPr algn="ctr">
              <a:lnSpc>
                <a:spcPct val="115000"/>
              </a:lnSpc>
            </a:pPr>
            <a:r>
              <a:rPr lang="sl-SI" sz="1400" b="1" dirty="0">
                <a:solidFill>
                  <a:srgbClr val="FFFFFF"/>
                </a:solidFill>
                <a:latin typeface="Roboto Condensed Black" panose="02000000000000000000" pitchFamily="2" charset="0"/>
                <a:ea typeface="Roboto Condensed Black" panose="02000000000000000000" pitchFamily="2" charset="0"/>
              </a:rPr>
              <a:t>Januar-april 2026</a:t>
            </a:r>
          </a:p>
        </p:txBody>
      </p:sp>
      <p:sp>
        <p:nvSpPr>
          <p:cNvPr id="57" name="TextBox 56">
            <a:extLst>
              <a:ext uri="{FF2B5EF4-FFF2-40B4-BE49-F238E27FC236}">
                <a16:creationId xmlns:a16="http://schemas.microsoft.com/office/drawing/2014/main" id="{E2E5EB1A-9629-7B0C-720E-11ADF8099565}"/>
              </a:ext>
            </a:extLst>
          </p:cNvPr>
          <p:cNvSpPr txBox="1"/>
          <p:nvPr/>
        </p:nvSpPr>
        <p:spPr>
          <a:xfrm>
            <a:off x="705932" y="5851281"/>
            <a:ext cx="1483736" cy="230704"/>
          </a:xfrm>
          <a:prstGeom prst="rect">
            <a:avLst/>
          </a:prstGeom>
          <a:noFill/>
        </p:spPr>
        <p:txBody>
          <a:bodyPr wrap="square" lIns="0" tIns="0" rIns="0" bIns="0" anchor="ctr">
            <a:spAutoFit/>
          </a:bodyPr>
          <a:lstStyle/>
          <a:p>
            <a:pPr algn="ctr">
              <a:lnSpc>
                <a:spcPct val="115000"/>
              </a:lnSpc>
            </a:pPr>
            <a:r>
              <a:rPr lang="sl-SI" sz="1400" b="1" dirty="0">
                <a:solidFill>
                  <a:srgbClr val="FFFFFF"/>
                </a:solidFill>
                <a:latin typeface="Roboto Condensed Black" panose="02000000000000000000" pitchFamily="2" charset="0"/>
                <a:ea typeface="Roboto Condensed Black" panose="02000000000000000000" pitchFamily="2" charset="0"/>
              </a:rPr>
              <a:t>Zima 2025/26</a:t>
            </a:r>
          </a:p>
        </p:txBody>
      </p:sp>
      <p:pic>
        <p:nvPicPr>
          <p:cNvPr id="61" name="Picture 60">
            <a:extLst>
              <a:ext uri="{FF2B5EF4-FFF2-40B4-BE49-F238E27FC236}">
                <a16:creationId xmlns:a16="http://schemas.microsoft.com/office/drawing/2014/main" id="{956C894C-7A9B-6B8D-70AF-75AFD49B33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26176" y="2201217"/>
            <a:ext cx="2063024" cy="2916785"/>
          </a:xfrm>
          <a:prstGeom prst="rect">
            <a:avLst/>
          </a:prstGeom>
          <a:effectLst>
            <a:outerShdw blurRad="50800" dist="38100" dir="2700000" algn="tl" rotWithShape="0">
              <a:prstClr val="black">
                <a:alpha val="40000"/>
              </a:prstClr>
            </a:outerShdw>
          </a:effectLst>
        </p:spPr>
      </p:pic>
      <p:pic>
        <p:nvPicPr>
          <p:cNvPr id="961444486" name="Picture 961444485">
            <a:extLst>
              <a:ext uri="{FF2B5EF4-FFF2-40B4-BE49-F238E27FC236}">
                <a16:creationId xmlns:a16="http://schemas.microsoft.com/office/drawing/2014/main" id="{798F3272-1922-5E45-E0D0-25FA279ACA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2962788" y="2174291"/>
            <a:ext cx="4059614" cy="2040623"/>
          </a:xfrm>
          <a:prstGeom prst="rect">
            <a:avLst/>
          </a:prstGeom>
        </p:spPr>
      </p:pic>
      <p:pic>
        <p:nvPicPr>
          <p:cNvPr id="961444487" name="Picture 961444486">
            <a:extLst>
              <a:ext uri="{FF2B5EF4-FFF2-40B4-BE49-F238E27FC236}">
                <a16:creationId xmlns:a16="http://schemas.microsoft.com/office/drawing/2014/main" id="{C9D52B61-5120-9833-42F5-28DA0A5D6F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2992081" y="4377400"/>
            <a:ext cx="4037984" cy="1867568"/>
          </a:xfrm>
          <a:prstGeom prst="rect">
            <a:avLst/>
          </a:prstGeom>
        </p:spPr>
      </p:pic>
      <p:pic>
        <p:nvPicPr>
          <p:cNvPr id="961444488" name="Picture 961444487">
            <a:extLst>
              <a:ext uri="{FF2B5EF4-FFF2-40B4-BE49-F238E27FC236}">
                <a16:creationId xmlns:a16="http://schemas.microsoft.com/office/drawing/2014/main" id="{8E5C4C12-CC42-7AA0-F55E-583CE6944D2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7478662" y="2185684"/>
            <a:ext cx="3987454" cy="1826695"/>
          </a:xfrm>
          <a:prstGeom prst="rect">
            <a:avLst/>
          </a:prstGeom>
        </p:spPr>
      </p:pic>
      <p:pic>
        <p:nvPicPr>
          <p:cNvPr id="961444489" name="Picture 961444488">
            <a:extLst>
              <a:ext uri="{FF2B5EF4-FFF2-40B4-BE49-F238E27FC236}">
                <a16:creationId xmlns:a16="http://schemas.microsoft.com/office/drawing/2014/main" id="{C29FC551-71E4-D9E2-6664-118F58DF0FF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7478048" y="4051567"/>
            <a:ext cx="3987455" cy="2182083"/>
          </a:xfrm>
          <a:prstGeom prst="rect">
            <a:avLst/>
          </a:prstGeom>
        </p:spPr>
      </p:pic>
    </p:spTree>
    <p:extLst>
      <p:ext uri="{BB962C8B-B14F-4D97-AF65-F5344CB8AC3E}">
        <p14:creationId xmlns:p14="http://schemas.microsoft.com/office/powerpoint/2010/main" val="189920516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5" name="Group 14">
            <a:extLst>
              <a:ext uri="{FF2B5EF4-FFF2-40B4-BE49-F238E27FC236}">
                <a16:creationId xmlns:a16="http://schemas.microsoft.com/office/drawing/2014/main" id="{A5BB95CC-C8F7-6166-DD32-899941958578}"/>
              </a:ext>
            </a:extLst>
          </p:cNvPr>
          <p:cNvGrpSpPr/>
          <p:nvPr/>
        </p:nvGrpSpPr>
        <p:grpSpPr>
          <a:xfrm>
            <a:off x="0" y="0"/>
            <a:ext cx="12192000" cy="6739793"/>
            <a:chOff x="0" y="0"/>
            <a:chExt cx="12192000" cy="6739793"/>
          </a:xfrm>
        </p:grpSpPr>
        <p:pic>
          <p:nvPicPr>
            <p:cNvPr id="1390735875" name="Picture 2"/>
            <p:cNvPicPr>
              <a:picLocks noChangeAspect="1"/>
            </p:cNvPicPr>
            <p:nvPr/>
          </p:nvPicPr>
          <p:blipFill rotWithShape="1">
            <a:blip r:embed="rId3"/>
            <a:srcRect b="31814"/>
            <a:stretch>
              <a:fillRect/>
            </a:stretch>
          </p:blipFill>
          <p:spPr bwMode="auto">
            <a:xfrm>
              <a:off x="0" y="0"/>
              <a:ext cx="12192000" cy="4676172"/>
            </a:xfrm>
            <a:prstGeom prst="rect">
              <a:avLst/>
            </a:prstGeom>
          </p:spPr>
        </p:pic>
        <p:sp>
          <p:nvSpPr>
            <p:cNvPr id="1773650298" name="TextBox 5"/>
            <p:cNvSpPr txBox="1"/>
            <p:nvPr/>
          </p:nvSpPr>
          <p:spPr bwMode="auto">
            <a:xfrm>
              <a:off x="492457" y="463571"/>
              <a:ext cx="6497654" cy="1167959"/>
            </a:xfrm>
            <a:prstGeom prst="rect">
              <a:avLst/>
            </a:prstGeom>
          </p:spPr>
          <p:txBody>
            <a:bodyPr vert="horz" lIns="91440" tIns="45720" rIns="91440" bIns="45720" rtlCol="0" anchor="b">
              <a:normAutofit/>
            </a:bodyPr>
            <a:lstStyle>
              <a:lvl1pPr>
                <a:lnSpc>
                  <a:spcPct val="90000"/>
                </a:lnSpc>
                <a:spcBef>
                  <a:spcPts val="0"/>
                </a:spcBef>
                <a:buNone/>
                <a:defRPr sz="3200">
                  <a:solidFill>
                    <a:srgbClr val="2D88A1"/>
                  </a:solidFill>
                  <a:latin typeface="+mj-lt"/>
                  <a:ea typeface="+mj-ea"/>
                  <a:cs typeface="+mj-cs"/>
                </a:defRPr>
              </a:lvl1pPr>
            </a:lstStyle>
            <a:p>
              <a:r>
                <a:rPr lang="sl-SI" dirty="0"/>
                <a:t>Hvala za </a:t>
              </a:r>
              <a:r>
                <a:rPr lang="en-SI" dirty="0" err="1"/>
                <a:t>pozornost</a:t>
              </a:r>
              <a:r>
                <a:rPr lang="sl-SI" dirty="0"/>
                <a:t>!</a:t>
              </a:r>
            </a:p>
          </p:txBody>
        </p:sp>
        <p:sp>
          <p:nvSpPr>
            <p:cNvPr id="1851666375" name="TextBox 1851666374"/>
            <p:cNvSpPr txBox="1"/>
            <p:nvPr/>
          </p:nvSpPr>
          <p:spPr bwMode="auto">
            <a:xfrm>
              <a:off x="341802" y="6365873"/>
              <a:ext cx="4081313" cy="36611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a:p>
          </p:txBody>
        </p:sp>
        <p:sp>
          <p:nvSpPr>
            <p:cNvPr id="219245714" name=" 219245713"/>
            <p:cNvSpPr/>
            <p:nvPr/>
          </p:nvSpPr>
          <p:spPr bwMode="auto">
            <a:xfrm>
              <a:off x="538526" y="6465114"/>
              <a:ext cx="3555851" cy="274679"/>
            </a:xfr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sz="1200" b="0" i="0" u="none">
                  <a:solidFill>
                    <a:schemeClr val="bg1"/>
                  </a:solidFill>
                  <a:latin typeface="Arial"/>
                  <a:ea typeface="Arial"/>
                  <a:cs typeface="Arial"/>
                </a:rPr>
                <a:t>© 2026 by SLAIF, licensed under CC BY-SA 4.0</a:t>
              </a:r>
              <a:endParaRPr sz="2000">
                <a:solidFill>
                  <a:schemeClr val="bg1"/>
                </a:solidFill>
              </a:endParaRPr>
            </a:p>
          </p:txBody>
        </p:sp>
        <p:pic>
          <p:nvPicPr>
            <p:cNvPr id="1468655990" name="Graphic 1468655989"/>
            <p:cNvPicPr>
              <a:picLocks noChangeAspect="1"/>
            </p:cNvPicPr>
            <p:nvPr/>
          </p:nvPicPr>
          <p:blipFill rotWithShape="1">
            <a:blip r:embed="rId4">
              <a:extLst>
                <a:ext uri="{96DAC541-7B7A-43D3-8B79-37D633B846F1}">
                  <asvg:svgBlip xmlns:asvg="http://schemas.microsoft.com/office/drawing/2016/SVG/main" r:embed="rId5"/>
                </a:ext>
              </a:extLst>
            </a:blip>
            <a:stretch/>
          </p:blipFill>
          <p:spPr bwMode="auto">
            <a:xfrm>
              <a:off x="3952398" y="6513352"/>
              <a:ext cx="154146" cy="154146"/>
            </a:xfrm>
            <a:prstGeom prst="rect">
              <a:avLst/>
            </a:prstGeom>
          </p:spPr>
        </p:pic>
        <p:pic>
          <p:nvPicPr>
            <p:cNvPr id="1430921339" name="Graphic 1430921338"/>
            <p:cNvPicPr>
              <a:picLocks noChangeAspect="1"/>
            </p:cNvPicPr>
            <p:nvPr/>
          </p:nvPicPr>
          <p:blipFill rotWithShape="1">
            <a:blip r:embed="rId6">
              <a:extLst>
                <a:ext uri="{96DAC541-7B7A-43D3-8B79-37D633B846F1}">
                  <asvg:svgBlip xmlns:asvg="http://schemas.microsoft.com/office/drawing/2016/SVG/main" r:embed="rId7"/>
                </a:ext>
              </a:extLst>
            </a:blip>
            <a:stretch/>
          </p:blipFill>
          <p:spPr bwMode="auto">
            <a:xfrm>
              <a:off x="4124822" y="6513352"/>
              <a:ext cx="154146" cy="154146"/>
            </a:xfrm>
            <a:prstGeom prst="rect">
              <a:avLst/>
            </a:prstGeom>
          </p:spPr>
        </p:pic>
        <p:pic>
          <p:nvPicPr>
            <p:cNvPr id="1197398280" name="Graphic 1197398279"/>
            <p:cNvPicPr>
              <a:picLocks noChangeAspect="1"/>
            </p:cNvPicPr>
            <p:nvPr/>
          </p:nvPicPr>
          <p:blipFill rotWithShape="1">
            <a:blip r:embed="rId8">
              <a:extLst>
                <a:ext uri="{96DAC541-7B7A-43D3-8B79-37D633B846F1}">
                  <asvg:svgBlip xmlns:asvg="http://schemas.microsoft.com/office/drawing/2016/SVG/main" r:embed="rId9"/>
                </a:ext>
              </a:extLst>
            </a:blip>
            <a:stretch/>
          </p:blipFill>
          <p:spPr bwMode="auto">
            <a:xfrm>
              <a:off x="4301648" y="6513352"/>
              <a:ext cx="154146" cy="154146"/>
            </a:xfrm>
            <a:prstGeom prst="rect">
              <a:avLst/>
            </a:prstGeom>
          </p:spPr>
        </p:pic>
        <p:grpSp>
          <p:nvGrpSpPr>
            <p:cNvPr id="8" name="Group 7">
              <a:extLst>
                <a:ext uri="{FF2B5EF4-FFF2-40B4-BE49-F238E27FC236}">
                  <a16:creationId xmlns:a16="http://schemas.microsoft.com/office/drawing/2014/main" id="{F7374A1F-AD26-22F7-7CD4-8820C899AFF8}"/>
                </a:ext>
              </a:extLst>
            </p:cNvPr>
            <p:cNvGrpSpPr/>
            <p:nvPr/>
          </p:nvGrpSpPr>
          <p:grpSpPr>
            <a:xfrm>
              <a:off x="467138" y="5129371"/>
              <a:ext cx="11396614" cy="954107"/>
              <a:chOff x="463314" y="4990473"/>
              <a:chExt cx="11396614" cy="954107"/>
            </a:xfrm>
          </p:grpSpPr>
          <p:sp>
            <p:nvSpPr>
              <p:cNvPr id="9" name="TextBox 8">
                <a:extLst>
                  <a:ext uri="{FF2B5EF4-FFF2-40B4-BE49-F238E27FC236}">
                    <a16:creationId xmlns:a16="http://schemas.microsoft.com/office/drawing/2014/main" id="{C07360E5-62BA-B8D0-AD35-504777DE1688}"/>
                  </a:ext>
                </a:extLst>
              </p:cNvPr>
              <p:cNvSpPr txBox="1"/>
              <p:nvPr/>
            </p:nvSpPr>
            <p:spPr>
              <a:xfrm>
                <a:off x="6152946" y="4990473"/>
                <a:ext cx="5706982" cy="954107"/>
              </a:xfrm>
              <a:prstGeom prst="rect">
                <a:avLst/>
              </a:prstGeom>
              <a:noFill/>
            </p:spPr>
            <p:txBody>
              <a:bodyPr wrap="square" rtlCol="0">
                <a:spAutoFit/>
              </a:bodyPr>
              <a:lstStyle/>
              <a:p>
                <a:r>
                  <a:rPr lang="en-GB" sz="800" noProof="1">
                    <a:latin typeface="Roboto Medium" panose="02000000000000000000" pitchFamily="2" charset="0"/>
                    <a:ea typeface="Roboto Medium" panose="02000000000000000000" pitchFamily="2" charset="0"/>
                  </a:rPr>
                  <a:t>SLAIF: Slovenska tovarna umetne inteligence je prejela financiranje Skupnega podjetja za evropsko visokozmogljivo računalništvo v okviru sporazuma o nepovratnih sredstvih št. 101254461. Projekt financirata Ministrstv</a:t>
                </a:r>
                <a:r>
                  <a:rPr lang="en-SI" sz="800" noProof="1">
                    <a:latin typeface="Roboto Medium" panose="02000000000000000000" pitchFamily="2" charset="0"/>
                    <a:ea typeface="Roboto Medium" panose="02000000000000000000" pitchFamily="2" charset="0"/>
                  </a:rPr>
                  <a:t>o za </a:t>
                </a:r>
                <a:r>
                  <a:rPr lang="en-GB" sz="800" noProof="1">
                    <a:latin typeface="Roboto Medium" panose="02000000000000000000" pitchFamily="2" charset="0"/>
                    <a:ea typeface="Roboto Medium" panose="02000000000000000000" pitchFamily="2" charset="0"/>
                  </a:rPr>
                  <a:t> šolstvo, znanost in </a:t>
                </a:r>
                <a:r>
                  <a:rPr lang="en-SI" sz="800" noProof="1">
                    <a:latin typeface="Roboto Medium" panose="02000000000000000000" pitchFamily="2" charset="0"/>
                    <a:ea typeface="Roboto Medium" panose="02000000000000000000" pitchFamily="2" charset="0"/>
                  </a:rPr>
                  <a:t>mladino</a:t>
                </a:r>
                <a:r>
                  <a:rPr lang="en-GB" sz="800" noProof="1">
                    <a:latin typeface="Roboto Medium" panose="02000000000000000000" pitchFamily="2" charset="0"/>
                    <a:ea typeface="Roboto Medium" panose="02000000000000000000" pitchFamily="2" charset="0"/>
                  </a:rPr>
                  <a:t> Republike Slovenije ter program Horizon Europe Evropske unije. </a:t>
                </a:r>
                <a:br>
                  <a:rPr lang="en-GB" sz="800" noProof="1">
                    <a:latin typeface="Roboto Medium" panose="02000000000000000000" pitchFamily="2" charset="0"/>
                    <a:ea typeface="Roboto Medium" panose="02000000000000000000" pitchFamily="2" charset="0"/>
                  </a:rPr>
                </a:br>
                <a:br>
                  <a:rPr lang="en-GB" sz="800" noProof="1">
                    <a:latin typeface="Roboto Medium" panose="02000000000000000000" pitchFamily="2" charset="0"/>
                    <a:ea typeface="Roboto Medium" panose="02000000000000000000" pitchFamily="2" charset="0"/>
                  </a:rPr>
                </a:br>
                <a:r>
                  <a:rPr lang="en-GB" sz="800" noProof="1">
                    <a:latin typeface="Roboto Medium" panose="02000000000000000000" pitchFamily="2" charset="0"/>
                    <a:ea typeface="Roboto Medium" panose="02000000000000000000" pitchFamily="2" charset="0"/>
                  </a:rPr>
                  <a:t>SLAIF: Slovenian AI Factory has received funding by the European High Performance Computing Joint Undertaking under the grant agreement no. 101254461. The project is funded by the Ministry of Education, Science and </a:t>
                </a:r>
                <a:r>
                  <a:rPr lang="en-SI" sz="800" noProof="1">
                    <a:latin typeface="Roboto Medium" panose="02000000000000000000" pitchFamily="2" charset="0"/>
                    <a:ea typeface="Roboto Medium" panose="02000000000000000000" pitchFamily="2" charset="0"/>
                  </a:rPr>
                  <a:t>Youth</a:t>
                </a:r>
                <a:r>
                  <a:rPr lang="en-GB" sz="800" noProof="1">
                    <a:latin typeface="Roboto Medium" panose="02000000000000000000" pitchFamily="2" charset="0"/>
                    <a:ea typeface="Roboto Medium" panose="02000000000000000000" pitchFamily="2" charset="0"/>
                  </a:rPr>
                  <a:t> of </a:t>
                </a:r>
                <a:r>
                  <a:rPr lang="en-SI" sz="800" noProof="1">
                    <a:latin typeface="Roboto Medium" panose="02000000000000000000" pitchFamily="2" charset="0"/>
                    <a:ea typeface="Roboto Medium" panose="02000000000000000000" pitchFamily="2" charset="0"/>
                  </a:rPr>
                  <a:t>the </a:t>
                </a:r>
                <a:r>
                  <a:rPr lang="en-GB" sz="800" noProof="1">
                    <a:latin typeface="Roboto Medium" panose="02000000000000000000" pitchFamily="2" charset="0"/>
                    <a:ea typeface="Roboto Medium" panose="02000000000000000000" pitchFamily="2" charset="0"/>
                  </a:rPr>
                  <a:t>Republic of Slovenia and by </a:t>
                </a:r>
                <a:r>
                  <a:rPr lang="en-SI" sz="800" noProof="1">
                    <a:latin typeface="Roboto Medium" panose="02000000000000000000" pitchFamily="2" charset="0"/>
                    <a:ea typeface="Roboto Medium" panose="02000000000000000000" pitchFamily="2" charset="0"/>
                  </a:rPr>
                  <a:t>the </a:t>
                </a:r>
                <a:r>
                  <a:rPr lang="en-GB" sz="800" noProof="1">
                    <a:latin typeface="Roboto Medium" panose="02000000000000000000" pitchFamily="2" charset="0"/>
                    <a:ea typeface="Roboto Medium" panose="02000000000000000000" pitchFamily="2" charset="0"/>
                  </a:rPr>
                  <a:t>Horizon Europe Programme of the European Union. </a:t>
                </a:r>
              </a:p>
            </p:txBody>
          </p:sp>
          <p:pic>
            <p:nvPicPr>
              <p:cNvPr id="10" name="Image3">
                <a:extLst>
                  <a:ext uri="{FF2B5EF4-FFF2-40B4-BE49-F238E27FC236}">
                    <a16:creationId xmlns:a16="http://schemas.microsoft.com/office/drawing/2014/main" id="{4393E31D-9D1B-D241-2871-DFAD892C5373}"/>
                  </a:ext>
                </a:extLst>
              </p:cNvPr>
              <p:cNvPicPr>
                <a:picLocks noChangeAspect="1"/>
              </p:cNvPicPr>
              <p:nvPr/>
            </p:nvPicPr>
            <p:blipFill>
              <a:blip r:embed="rId10"/>
              <a:stretch/>
            </p:blipFill>
            <p:spPr bwMode="auto">
              <a:xfrm>
                <a:off x="463314" y="5277346"/>
                <a:ext cx="1711866" cy="359250"/>
              </a:xfrm>
              <a:prstGeom prst="rect">
                <a:avLst/>
              </a:prstGeom>
            </p:spPr>
          </p:pic>
          <p:pic>
            <p:nvPicPr>
              <p:cNvPr id="11" name="Image5">
                <a:extLst>
                  <a:ext uri="{FF2B5EF4-FFF2-40B4-BE49-F238E27FC236}">
                    <a16:creationId xmlns:a16="http://schemas.microsoft.com/office/drawing/2014/main" id="{DD6A1D8E-CA77-5AA9-355B-9B6666A3F4DA}"/>
                  </a:ext>
                </a:extLst>
              </p:cNvPr>
              <p:cNvPicPr>
                <a:picLocks noChangeAspect="1"/>
              </p:cNvPicPr>
              <p:nvPr/>
            </p:nvPicPr>
            <p:blipFill>
              <a:blip r:embed="rId11"/>
              <a:stretch/>
            </p:blipFill>
            <p:spPr bwMode="auto">
              <a:xfrm>
                <a:off x="2267988" y="5234410"/>
                <a:ext cx="1495326" cy="407027"/>
              </a:xfrm>
              <a:prstGeom prst="rect">
                <a:avLst/>
              </a:prstGeom>
            </p:spPr>
          </p:pic>
        </p:grpSp>
        <p:cxnSp>
          <p:nvCxnSpPr>
            <p:cNvPr id="14" name="Straight Connector 13">
              <a:extLst>
                <a:ext uri="{FF2B5EF4-FFF2-40B4-BE49-F238E27FC236}">
                  <a16:creationId xmlns:a16="http://schemas.microsoft.com/office/drawing/2014/main" id="{39C89C7B-F977-43D9-802C-7116133C7742}"/>
                </a:ext>
              </a:extLst>
            </p:cNvPr>
            <p:cNvCxnSpPr/>
            <p:nvPr/>
          </p:nvCxnSpPr>
          <p:spPr>
            <a:xfrm>
              <a:off x="6103714" y="5069713"/>
              <a:ext cx="0" cy="1097280"/>
            </a:xfrm>
            <a:prstGeom prst="line">
              <a:avLst/>
            </a:prstGeom>
            <a:ln w="25400">
              <a:solidFill>
                <a:schemeClr val="tx1">
                  <a:lumMod val="60000"/>
                  <a:lumOff val="40000"/>
                </a:schemeClr>
              </a:solidFill>
            </a:ln>
          </p:spPr>
          <p:style>
            <a:lnRef idx="1">
              <a:schemeClr val="dk1"/>
            </a:lnRef>
            <a:fillRef idx="0">
              <a:schemeClr val="dk1"/>
            </a:fillRef>
            <a:effectRef idx="0">
              <a:schemeClr val="dk1"/>
            </a:effectRef>
            <a:fontRef idx="minor">
              <a:schemeClr val="tx1"/>
            </a:fontRef>
          </p:style>
        </p:cxnSp>
      </p:grpSp>
      <p:sp>
        <p:nvSpPr>
          <p:cNvPr id="2" name="AutoShape 2">
            <a:extLst>
              <a:ext uri="{FF2B5EF4-FFF2-40B4-BE49-F238E27FC236}">
                <a16:creationId xmlns:a16="http://schemas.microsoft.com/office/drawing/2014/main" id="{3DC4F774-D387-8189-4044-67DFD00A810C}"/>
              </a:ext>
            </a:extLst>
          </p:cNvPr>
          <p:cNvSpPr>
            <a:spLocks noChangeAspect="1" noChangeArrowheads="1"/>
          </p:cNvSpPr>
          <p:nvPr/>
        </p:nvSpPr>
        <p:spPr bwMode="auto">
          <a:xfrm>
            <a:off x="5167313" y="3119438"/>
            <a:ext cx="1857375" cy="61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a:extLst>
              <a:ext uri="{FF2B5EF4-FFF2-40B4-BE49-F238E27FC236}">
                <a16:creationId xmlns:a16="http://schemas.microsoft.com/office/drawing/2014/main" id="{6B8EBFE3-E283-EE55-1F14-507E12D15243}"/>
              </a:ext>
            </a:extLst>
          </p:cNvPr>
          <p:cNvSpPr>
            <a:spLocks noChangeAspect="1" noChangeArrowheads="1"/>
          </p:cNvSpPr>
          <p:nvPr/>
        </p:nvSpPr>
        <p:spPr bwMode="auto">
          <a:xfrm>
            <a:off x="5319713" y="3271838"/>
            <a:ext cx="1857375" cy="61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a:extLst>
              <a:ext uri="{FF2B5EF4-FFF2-40B4-BE49-F238E27FC236}">
                <a16:creationId xmlns:a16="http://schemas.microsoft.com/office/drawing/2014/main" id="{A857D8A1-5DC2-DCD1-424E-30EF2CA62BE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29471" y="5270086"/>
            <a:ext cx="185737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571330"/>
      </p:ext>
    </p:extLst>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theme/theme1.xml><?xml version="1.0" encoding="utf-8"?>
<a:theme xmlns:a="http://schemas.openxmlformats.org/drawingml/2006/main" name="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a:ea typeface="Arial"/>
        <a:cs typeface="Arial"/>
      </a:majorFont>
      <a:minorFont>
        <a:latin typeface="Roboto Condensed"/>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497</TotalTime>
  <Words>672</Words>
  <Application>Microsoft Office PowerPoint</Application>
  <PresentationFormat>Widescreen</PresentationFormat>
  <Paragraphs>140</Paragraphs>
  <Slides>12</Slides>
  <Notes>12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12</vt:i4>
      </vt:variant>
    </vt:vector>
  </HeadingPairs>
  <TitlesOfParts>
    <vt:vector size="22" baseType="lpstr">
      <vt:lpstr>Arial</vt:lpstr>
      <vt:lpstr>Calibri</vt:lpstr>
      <vt:lpstr>Calibri Light</vt:lpstr>
      <vt:lpstr>Roboto Black</vt:lpstr>
      <vt:lpstr>Roboto Condensed</vt:lpstr>
      <vt:lpstr>Roboto Condensed Black</vt:lpstr>
      <vt:lpstr>Roboto Condensed Medium</vt:lpstr>
      <vt:lpstr>Roboto Medium</vt:lpstr>
      <vt:lpstr>Office Theme</vt:lpstr>
      <vt:lpstr>1_Office Theme</vt:lpstr>
      <vt:lpstr>SLAIF — Slovenska tovarna UI</vt:lpstr>
      <vt:lpstr>KAJ SO TOVARNE UI?</vt:lpstr>
      <vt:lpstr>KAJ SO TOVARNE UI?</vt:lpstr>
      <vt:lpstr>SLAIF – SLOVENSKA TOVARNA UI</vt:lpstr>
      <vt:lpstr>SLAIF – SUPERRAČUNALNIK</vt:lpstr>
      <vt:lpstr>SLAIF – CILJNE SKUPINE UPORABNIKOV</vt:lpstr>
      <vt:lpstr>SLAIF – STORITVE IN DEJAVNOSTI</vt:lpstr>
      <vt:lpstr>SLAIF – STORITVE</vt:lpstr>
      <vt:lpstr>SLAIF – STORITVE</vt:lpstr>
      <vt:lpstr>SLAIF – IZOBRAŽEVANJE IN USPOSABLJANJE</vt:lpstr>
      <vt:lpstr>SLAIF – IZOBRAŽEVANJE IN USPOSABLJANJE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Lenka</dc:creator>
  <cp:lastModifiedBy>Sašo Džeroski</cp:lastModifiedBy>
  <cp:revision>163</cp:revision>
  <dcterms:created xsi:type="dcterms:W3CDTF">2026-02-04T11:11:52Z</dcterms:created>
  <dcterms:modified xsi:type="dcterms:W3CDTF">2026-10-13T06:27:47Z</dcterms:modified>
</cp:coreProperties>
</file>