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7" d="100"/>
          <a:sy n="167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F98-639A-0F4C-8079-B7B705B75882}" type="datetimeFigureOut">
              <a:rPr lang="en-US" smtClean="0"/>
              <a:t>24/03/2015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F088-FB33-AA42-BC42-06DB6EBED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4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F98-639A-0F4C-8079-B7B705B75882}" type="datetimeFigureOut">
              <a:rPr lang="en-US" smtClean="0"/>
              <a:t>24/03/2015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F088-FB33-AA42-BC42-06DB6EBED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7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F98-639A-0F4C-8079-B7B705B75882}" type="datetimeFigureOut">
              <a:rPr lang="en-US" smtClean="0"/>
              <a:t>24/03/2015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F088-FB33-AA42-BC42-06DB6EBED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01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F98-639A-0F4C-8079-B7B705B75882}" type="datetimeFigureOut">
              <a:rPr lang="en-US" smtClean="0"/>
              <a:t>24/03/2015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F088-FB33-AA42-BC42-06DB6EBED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29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F98-639A-0F4C-8079-B7B705B75882}" type="datetimeFigureOut">
              <a:rPr lang="en-US" smtClean="0"/>
              <a:t>24/03/2015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F088-FB33-AA42-BC42-06DB6EBED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6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F98-639A-0F4C-8079-B7B705B75882}" type="datetimeFigureOut">
              <a:rPr lang="en-US" smtClean="0"/>
              <a:t>24/03/2015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F088-FB33-AA42-BC42-06DB6EBED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40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F98-639A-0F4C-8079-B7B705B75882}" type="datetimeFigureOut">
              <a:rPr lang="en-US" smtClean="0"/>
              <a:t>24/03/2015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F088-FB33-AA42-BC42-06DB6EBED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6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F98-639A-0F4C-8079-B7B705B75882}" type="datetimeFigureOut">
              <a:rPr lang="en-US" smtClean="0"/>
              <a:t>24/03/2015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F088-FB33-AA42-BC42-06DB6EBED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9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F98-639A-0F4C-8079-B7B705B75882}" type="datetimeFigureOut">
              <a:rPr lang="en-US" smtClean="0"/>
              <a:t>24/03/2015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F088-FB33-AA42-BC42-06DB6EBED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0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F98-639A-0F4C-8079-B7B705B75882}" type="datetimeFigureOut">
              <a:rPr lang="en-US" smtClean="0"/>
              <a:t>24/03/2015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F088-FB33-AA42-BC42-06DB6EBED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3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8F98-639A-0F4C-8079-B7B705B75882}" type="datetimeFigureOut">
              <a:rPr lang="en-US" smtClean="0"/>
              <a:t>24/03/2015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EF088-FB33-AA42-BC42-06DB6EBED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3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B8F98-639A-0F4C-8079-B7B705B75882}" type="datetimeFigureOut">
              <a:rPr lang="en-US" smtClean="0"/>
              <a:t>24/03/2015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EF088-FB33-AA42-BC42-06DB6EBED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15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498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Prijavljeni</a:t>
            </a:r>
            <a:r>
              <a:rPr lang="en-US" dirty="0" smtClean="0"/>
              <a:t> – </a:t>
            </a:r>
            <a:r>
              <a:rPr lang="en-US" dirty="0" err="1" smtClean="0"/>
              <a:t>Indico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995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21 </a:t>
            </a:r>
            <a:r>
              <a:rPr lang="en-US" sz="2400" dirty="0" err="1" smtClean="0"/>
              <a:t>prijavljenih</a:t>
            </a:r>
            <a:r>
              <a:rPr lang="en-US" sz="2400" dirty="0" smtClean="0"/>
              <a:t>;     ***: </a:t>
            </a:r>
            <a:r>
              <a:rPr lang="en-US" sz="2400" dirty="0" err="1" smtClean="0"/>
              <a:t>prošnja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pomoč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856632"/>
              </p:ext>
            </p:extLst>
          </p:nvPr>
        </p:nvGraphicFramePr>
        <p:xfrm>
          <a:off x="793750" y="1619250"/>
          <a:ext cx="7604124" cy="4556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4708"/>
                <a:gridCol w="3704167"/>
                <a:gridCol w="1365249"/>
              </a:tblGrid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Institution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Country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Prof. JOHNSON, Randy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Cincinnati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United States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Mr. OJO, AFOLABI MICHEAL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AKINADE NIGERIA LIMITED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Nigeria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Dr. ABT, Iris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MPI fuer Physik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Germany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BROWDER, Thomas 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Hawaii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United States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Dr. GIANOTTI, Fabiola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CERN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Switzerland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Dr. VIAUX, NicolÃ¡s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Pontificia Universidad CatÃ³lica de Chile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Chile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Prof. TAYLOR, Geoffrey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University of Melbourne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Australia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Dr. SZNAJDER,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ANDRE ***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UERJ - Instituto de Fisica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Brazil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Prof. MAAS, Axel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Graz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Austria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Prof. NEWMAN, Harvey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California Institute of Technology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United States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MARTIN, Anna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Trieste University and INFN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Italy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Dr. IMSONG,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Imkong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Sentitemsu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***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 Gurion University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Israel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Mr. TOEREK, Pascal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Physics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Austria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Dr. PISKUNOVA,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Olga ***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Lebedev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Physics Institute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Russian Federation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Prof. SCHELLMAN, Heidi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Oregon State University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United States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Prof. NOJIRI , Mihoko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IPNS, KEK 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Japan</a:t>
                      </a:r>
                    </a:p>
                  </a:txBody>
                  <a:tcPr marL="12700" marR="12700" marT="12700" marB="0" anchor="b"/>
                </a:tc>
              </a:tr>
              <a:tr h="2800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Dr.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SÃ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BORGES,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Jose ***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Universidade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do Estado do Rio de Janeiro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Brazil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Prof. DESHPANDE, Nilendra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Institute of Theoretical Science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United States</a:t>
                      </a:r>
                    </a:p>
                  </a:txBody>
                  <a:tcPr marL="12700" marR="12700" marT="12700" marB="0" anchor="b"/>
                </a:tc>
              </a:tr>
              <a:tr h="2800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Prof. HEINEMANN, Beate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UC Berkeley and Lawrence Berkeley National Laboratory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United States</a:t>
                      </a:r>
                    </a:p>
                  </a:txBody>
                  <a:tcPr marL="12700" marR="12700" marT="12700" marB="0" anchor="b"/>
                </a:tc>
              </a:tr>
              <a:tr h="2800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Dr. BYLINKIN, Alexandr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MIPT Moscow Institute of Physics and Technology (RU)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Russian Federation</a:t>
                      </a: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Mr. YOUNG,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micheal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boripe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local government state of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osun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Nigeria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91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4987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Prijavljeni</a:t>
            </a:r>
            <a:r>
              <a:rPr lang="en-US" dirty="0" smtClean="0"/>
              <a:t> – GR (6.3.)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995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14(12) </a:t>
            </a:r>
            <a:r>
              <a:rPr lang="en-US" sz="2400" dirty="0" err="1" smtClean="0"/>
              <a:t>prijavljenih</a:t>
            </a:r>
            <a:r>
              <a:rPr lang="en-US" sz="2400" dirty="0" smtClean="0"/>
              <a:t>/9 </a:t>
            </a:r>
            <a:r>
              <a:rPr lang="en-US" sz="2400" smtClean="0"/>
              <a:t>pla</a:t>
            </a:r>
            <a:r>
              <a:rPr lang="en-US" sz="2400" smtClean="0"/>
              <a:t>čil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338060"/>
              </p:ext>
            </p:extLst>
          </p:nvPr>
        </p:nvGraphicFramePr>
        <p:xfrm>
          <a:off x="793750" y="1619250"/>
          <a:ext cx="7604123" cy="2770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685"/>
                <a:gridCol w="2538130"/>
                <a:gridCol w="2038654"/>
                <a:gridCol w="2038654"/>
              </a:tblGrid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Institution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Country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čal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JOHNSON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Cincinnati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United States of America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MPI fuer Physik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Germany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BROWDER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Hawaii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United States of America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GORISEK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J. Stefan Institute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Slovenia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NE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MIKUZ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University of Ljubljana / </a:t>
                      </a:r>
                      <a:r>
                        <a:rPr lang="en-US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Jozef</a:t>
                      </a:r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Stefan Institute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Slovenia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NE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GIANOTTI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CERN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Switzerland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VIAUX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Pontificia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Universidad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Católica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Chile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TAYLOR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University of Melbourne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Australia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SZNAJDER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UERJ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Brazil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MAAS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Graz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Austria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TOEREK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University of Graz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Austria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NOJIRI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Japan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18555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FORTY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CERN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Switzerland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876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08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 </a:t>
            </a:r>
            <a:r>
              <a:rPr lang="en-US" dirty="0" err="1"/>
              <a:t>p</a:t>
            </a:r>
            <a:r>
              <a:rPr lang="en-US" dirty="0" err="1" smtClean="0"/>
              <a:t>osterji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040578"/>
              </p:ext>
            </p:extLst>
          </p:nvPr>
        </p:nvGraphicFramePr>
        <p:xfrm>
          <a:off x="457200" y="1600200"/>
          <a:ext cx="8229600" cy="24257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Author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Extrapolation and </a:t>
                      </a:r>
                      <a:r>
                        <a:rPr lang="en-US" sz="1800" u="none" strike="noStrike" dirty="0" err="1">
                          <a:effectLst/>
                        </a:rPr>
                        <a:t>unitarity</a:t>
                      </a:r>
                      <a:r>
                        <a:rPr lang="en-US" sz="1800" u="none" strike="noStrike" dirty="0">
                          <a:effectLst/>
                        </a:rPr>
                        <a:t> bounds for the $B\pi$ form factor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IMSONG, Imkong Sentitemsu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Revised </a:t>
                      </a:r>
                      <a:r>
                        <a:rPr lang="en-US" sz="1800" u="none" strike="noStrike" dirty="0" err="1">
                          <a:effectLst/>
                        </a:rPr>
                        <a:t>muon</a:t>
                      </a:r>
                      <a:r>
                        <a:rPr lang="en-US" sz="1800" u="none" strike="noStrike" dirty="0">
                          <a:effectLst/>
                        </a:rPr>
                        <a:t> (</a:t>
                      </a:r>
                      <a:r>
                        <a:rPr lang="en-US" sz="1800" u="none" strike="noStrike" dirty="0" smtClean="0">
                          <a:effectLst/>
                        </a:rPr>
                        <a:t>g-2</a:t>
                      </a:r>
                      <a:r>
                        <a:rPr lang="en-US" sz="1800" u="none" strike="noStrike" dirty="0">
                          <a:effectLst/>
                        </a:rPr>
                        <a:t>) in two-Higgs-doublet models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ILISIE, Victor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 Fast Matrix Element Method (FME)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Dr. SZNAJDER, Andre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Two component model for hadroproduction in high energy collisions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Dr. BYLINKIN, Alexander; ROSTOVTSEV, Andrei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927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423</Words>
  <Application>Microsoft Macintosh PowerPoint</Application>
  <PresentationFormat>On-screen Show (4:3)</PresentationFormat>
  <Paragraphs>137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Prijavljeni – Indico</vt:lpstr>
      <vt:lpstr>Prijavljeni – GR (6.3.)</vt:lpstr>
      <vt:lpstr>4 posterji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Andrej Gorisek</dc:creator>
  <cp:lastModifiedBy>Andrej Gorisek</cp:lastModifiedBy>
  <cp:revision>5</cp:revision>
  <dcterms:created xsi:type="dcterms:W3CDTF">2015-03-24T09:24:16Z</dcterms:created>
  <dcterms:modified xsi:type="dcterms:W3CDTF">2015-03-24T12:06:01Z</dcterms:modified>
</cp:coreProperties>
</file>